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1449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1736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839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8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91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9528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1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836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125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301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446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2B27-000B-4478-A98E-54DD3A71ABEC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D3FE-B1DD-4DC6-ADF5-A03109AF06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338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Jarní květiny</a:t>
            </a:r>
            <a:endParaRPr lang="cs-CZ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8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Tulipán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Monika\AppData\Local\Microsoft\Windows\Temporary Internet Files\Content.IE5\I54OE35A\flowers-429041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03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Prvosenka jarní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Monika\AppData\Local\Microsoft\Windows\Temporary Internet Files\Content.IE5\2T9MW30Z\primrose-1228935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17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99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/>
              <a:t>Poznej rostlinu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C:\Users\Monika\AppData\Local\Microsoft\Windows\Temporary Internet Files\Content.IE5\I54OE35A\meadow-43467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5" y="1714499"/>
            <a:ext cx="8200911" cy="461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404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C:\Users\Monika\AppData\Local\Microsoft\Windows\Temporary Internet Files\Content.IE5\1DYIJ57N\lily-of-the-valley-1276744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938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68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Monika\AppData\Local\Microsoft\Windows\Temporary Internet Files\Content.IE5\I363BLLR\scented-violets-1077143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4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C:\Users\Monika\AppData\Local\Microsoft\Windows\Temporary Internet Files\Content.IE5\25QCP9BC\snowdrop-flowers-968885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5200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5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Monika\AppData\Local\Microsoft\Windows\Temporary Internet Files\Content.IE5\W2I73UCZ\yellow-923182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696744" cy="445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2064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C:\Users\Monika\AppData\Local\Microsoft\Windows\Temporary Internet Files\Content.IE5\GVVYYJ5E\snowdrop-1025050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7647"/>
            <a:ext cx="7344816" cy="4888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5669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:\Users\Monika\AppData\Local\Microsoft\Windows\Temporary Internet Files\Content.IE5\I363BLLR\tussilago-farfara-855279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6602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Monika\AppData\Local\Microsoft\Windows\Temporary Internet Files\Content.IE5\I54OE35A\flowers-429041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2121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6600" b="1" dirty="0" smtClean="0"/>
              <a:t>Sněženka podsněžník</a:t>
            </a:r>
            <a:endParaRPr lang="cs-CZ" sz="6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Monika\AppData\Local\Microsoft\Windows\Temporary Internet Files\Content.IE5\GVVYYJ5E\snowdrop-1025050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0817"/>
            <a:ext cx="6912768" cy="4601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79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C:\Users\Monika\AppData\Local\Microsoft\Windows\Temporary Internet Files\Content.IE5\2T9MW30Z\primrose-1228935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5793"/>
            <a:ext cx="8304922" cy="4671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403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500" b="1" dirty="0">
                <a:solidFill>
                  <a:prstClr val="black"/>
                </a:solidFill>
              </a:rPr>
              <a:t>Poznej rostlinu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 descr="C:\Users\Monika\AppData\Local\Microsoft\Windows\Temporary Internet Files\Content.IE5\Q010FD62\crocus-1269686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128792" cy="4745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0921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Použité obrázky:</a:t>
            </a:r>
          </a:p>
          <a:p>
            <a:pPr marL="0" indent="0">
              <a:buNone/>
            </a:pPr>
            <a:r>
              <a:rPr lang="cs-CZ" dirty="0" smtClean="0"/>
              <a:t>https://pixabay.com/cs/</a:t>
            </a:r>
          </a:p>
        </p:txBody>
      </p:sp>
    </p:spTree>
    <p:extLst>
      <p:ext uri="{BB962C8B-B14F-4D97-AF65-F5344CB8AC3E}">
        <p14:creationId xmlns="" xmlns:p14="http://schemas.microsoft.com/office/powerpoint/2010/main" val="31020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Bledule 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onika\AppData\Local\Microsoft\Windows\Temporary Internet Files\Content.IE5\25QCP9BC\snowdrop-flowers-968885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735"/>
            <a:ext cx="6840760" cy="4574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2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/>
              <a:t>Krokus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onika\AppData\Local\Microsoft\Windows\Temporary Internet Files\Content.IE5\Q010FD62\crocus-1269686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799"/>
            <a:ext cx="6768752" cy="4505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04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Fialka vonná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onika\AppData\Local\Microsoft\Windows\Temporary Internet Files\Content.IE5\I363BLLR\scented-violets-1077143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8409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7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Smetanka lékařská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Monika\AppData\Local\Microsoft\Windows\Temporary Internet Files\Content.IE5\I54OE35A\meadow-43467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61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7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Podběl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Monika\AppData\Local\Microsoft\Windows\Temporary Internet Files\Content.IE5\I363BLLR\tussilago-farfara-855279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647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98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Konvalinka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Monika\AppData\Local\Microsoft\Windows\Temporary Internet Files\Content.IE5\1DYIJ57N\lily-of-the-valley-1276744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7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8000" b="1" dirty="0" smtClean="0"/>
              <a:t>Narcis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Monika\AppData\Local\Microsoft\Windows\Temporary Internet Files\Content.IE5\W2I73UCZ\yellow-923182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5742"/>
            <a:ext cx="6840760" cy="4553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</Words>
  <Application>Microsoft Office PowerPoint</Application>
  <PresentationFormat>Předvádění na obrazovce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Snímek 1</vt:lpstr>
      <vt:lpstr>Sněženka podsněžník</vt:lpstr>
      <vt:lpstr>Bledule </vt:lpstr>
      <vt:lpstr>Krokus</vt:lpstr>
      <vt:lpstr>Fialka vonná</vt:lpstr>
      <vt:lpstr>Smetanka lékařská</vt:lpstr>
      <vt:lpstr>Podběl</vt:lpstr>
      <vt:lpstr>Konvalinka</vt:lpstr>
      <vt:lpstr>Narcis</vt:lpstr>
      <vt:lpstr>Tulipán</vt:lpstr>
      <vt:lpstr>Prvosenka jarní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Poznej rostlinu</vt:lpstr>
      <vt:lpstr>Snímek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ML</cp:lastModifiedBy>
  <cp:revision>4</cp:revision>
  <dcterms:created xsi:type="dcterms:W3CDTF">2016-04-07T13:35:32Z</dcterms:created>
  <dcterms:modified xsi:type="dcterms:W3CDTF">2020-03-27T09:27:23Z</dcterms:modified>
</cp:coreProperties>
</file>