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649B84-E664-4E16-9DD1-927C41FA7EAA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68526FED-EE71-4218-94E2-385AD633DFD3}">
      <dgm:prSet custT="1"/>
      <dgm:spPr/>
      <dgm:t>
        <a:bodyPr/>
        <a:lstStyle/>
        <a:p>
          <a:pPr>
            <a:defRPr b="1"/>
          </a:pPr>
          <a:r>
            <a:rPr lang="cs-CZ" sz="2800" b="0" i="0"/>
            <a:t>jedinné nebuněčné organismy = </a:t>
          </a:r>
          <a:r>
            <a:rPr lang="cs-CZ" sz="2800" b="1" i="0"/>
            <a:t>Viry</a:t>
          </a:r>
          <a:endParaRPr lang="en-US" sz="2800"/>
        </a:p>
      </dgm:t>
    </dgm:pt>
    <dgm:pt modelId="{1857FB15-4414-4028-99A1-D11F0FE01A9E}" type="parTrans" cxnId="{9891896F-AAFA-42A3-9803-B9124388327C}">
      <dgm:prSet/>
      <dgm:spPr/>
      <dgm:t>
        <a:bodyPr/>
        <a:lstStyle/>
        <a:p>
          <a:endParaRPr lang="en-US"/>
        </a:p>
      </dgm:t>
    </dgm:pt>
    <dgm:pt modelId="{783F0D35-D67D-49A2-A9A2-EDF15AF51C62}" type="sibTrans" cxnId="{9891896F-AAFA-42A3-9803-B9124388327C}">
      <dgm:prSet/>
      <dgm:spPr/>
      <dgm:t>
        <a:bodyPr/>
        <a:lstStyle/>
        <a:p>
          <a:endParaRPr lang="en-US"/>
        </a:p>
      </dgm:t>
    </dgm:pt>
    <dgm:pt modelId="{CCFA40EF-35BD-4769-9CF6-362907208F64}">
      <dgm:prSet custT="1"/>
      <dgm:spPr/>
      <dgm:t>
        <a:bodyPr/>
        <a:lstStyle/>
        <a:p>
          <a:pPr>
            <a:defRPr b="1"/>
          </a:pPr>
          <a:r>
            <a:rPr lang="cs-CZ" sz="2800" b="0" i="0"/>
            <a:t>všechny živé organismy jsou tvořeny buňkami = </a:t>
          </a:r>
          <a:r>
            <a:rPr lang="cs-CZ" sz="2800" b="1" i="0"/>
            <a:t>buněčné</a:t>
          </a:r>
          <a:endParaRPr lang="en-US" sz="2800"/>
        </a:p>
      </dgm:t>
    </dgm:pt>
    <dgm:pt modelId="{3BF95E97-7AA7-45BA-BE14-57E85ECA3CAE}" type="parTrans" cxnId="{5448332C-FDE5-4166-AE26-575D4015A337}">
      <dgm:prSet/>
      <dgm:spPr/>
      <dgm:t>
        <a:bodyPr/>
        <a:lstStyle/>
        <a:p>
          <a:endParaRPr lang="en-US"/>
        </a:p>
      </dgm:t>
    </dgm:pt>
    <dgm:pt modelId="{85FD69E6-6CF4-45EA-AAAB-982CAD357EC0}" type="sibTrans" cxnId="{5448332C-FDE5-4166-AE26-575D4015A337}">
      <dgm:prSet/>
      <dgm:spPr/>
      <dgm:t>
        <a:bodyPr/>
        <a:lstStyle/>
        <a:p>
          <a:endParaRPr lang="en-US"/>
        </a:p>
      </dgm:t>
    </dgm:pt>
    <dgm:pt modelId="{E100B21A-1B04-4236-BC3D-C3456685C00A}">
      <dgm:prSet custT="1"/>
      <dgm:spPr/>
      <dgm:t>
        <a:bodyPr/>
        <a:lstStyle/>
        <a:p>
          <a:pPr>
            <a:defRPr b="1"/>
          </a:pPr>
          <a:r>
            <a:rPr lang="cs-CZ" sz="3200" b="0" i="0"/>
            <a:t>stavba těla</a:t>
          </a:r>
          <a:endParaRPr lang="en-US" sz="3200"/>
        </a:p>
      </dgm:t>
    </dgm:pt>
    <dgm:pt modelId="{CE00A02E-02C7-48AA-9E6A-278566A0CAA1}" type="parTrans" cxnId="{E6ED6370-7AF5-46D4-B5D4-139198E39679}">
      <dgm:prSet/>
      <dgm:spPr/>
      <dgm:t>
        <a:bodyPr/>
        <a:lstStyle/>
        <a:p>
          <a:endParaRPr lang="en-US"/>
        </a:p>
      </dgm:t>
    </dgm:pt>
    <dgm:pt modelId="{70D94C4B-5072-4177-A322-4300999807A6}" type="sibTrans" cxnId="{E6ED6370-7AF5-46D4-B5D4-139198E39679}">
      <dgm:prSet/>
      <dgm:spPr/>
      <dgm:t>
        <a:bodyPr/>
        <a:lstStyle/>
        <a:p>
          <a:endParaRPr lang="en-US"/>
        </a:p>
      </dgm:t>
    </dgm:pt>
    <dgm:pt modelId="{BDDBFE00-741D-4CF6-A17A-4309D1B1D752}">
      <dgm:prSet custT="1"/>
      <dgm:spPr/>
      <dgm:t>
        <a:bodyPr/>
        <a:lstStyle/>
        <a:p>
          <a:r>
            <a:rPr lang="cs-CZ" sz="2400" b="0" i="0"/>
            <a:t>živočichové – tkáně</a:t>
          </a:r>
          <a:endParaRPr lang="en-US" sz="2400"/>
        </a:p>
      </dgm:t>
    </dgm:pt>
    <dgm:pt modelId="{E9E87E06-E5ED-43A0-BD2F-A310A2A51FA9}" type="parTrans" cxnId="{22CB8CEB-7B03-4F41-8937-ED66691343AE}">
      <dgm:prSet/>
      <dgm:spPr/>
      <dgm:t>
        <a:bodyPr/>
        <a:lstStyle/>
        <a:p>
          <a:endParaRPr lang="en-US"/>
        </a:p>
      </dgm:t>
    </dgm:pt>
    <dgm:pt modelId="{FDDFA5D3-D1A5-42A9-8E65-C10D622CF3DF}" type="sibTrans" cxnId="{22CB8CEB-7B03-4F41-8937-ED66691343AE}">
      <dgm:prSet/>
      <dgm:spPr/>
      <dgm:t>
        <a:bodyPr/>
        <a:lstStyle/>
        <a:p>
          <a:endParaRPr lang="en-US"/>
        </a:p>
      </dgm:t>
    </dgm:pt>
    <dgm:pt modelId="{546F89EC-E66C-4F09-B161-3B9D8B7125DC}">
      <dgm:prSet custT="1"/>
      <dgm:spPr/>
      <dgm:t>
        <a:bodyPr/>
        <a:lstStyle/>
        <a:p>
          <a:r>
            <a:rPr lang="cs-CZ" sz="2400" b="0" i="0"/>
            <a:t>rostliny - pletiva</a:t>
          </a:r>
          <a:endParaRPr lang="en-US" sz="2400"/>
        </a:p>
      </dgm:t>
    </dgm:pt>
    <dgm:pt modelId="{496483AF-9C0A-44BE-8312-830D4B7AA8BA}" type="parTrans" cxnId="{803345D6-9E6E-4517-B933-5DB5658048C3}">
      <dgm:prSet/>
      <dgm:spPr/>
      <dgm:t>
        <a:bodyPr/>
        <a:lstStyle/>
        <a:p>
          <a:endParaRPr lang="en-US"/>
        </a:p>
      </dgm:t>
    </dgm:pt>
    <dgm:pt modelId="{12E78AF7-036D-4EB3-AAF0-4423FA6FEC37}" type="sibTrans" cxnId="{803345D6-9E6E-4517-B933-5DB5658048C3}">
      <dgm:prSet/>
      <dgm:spPr/>
      <dgm:t>
        <a:bodyPr/>
        <a:lstStyle/>
        <a:p>
          <a:endParaRPr lang="en-US"/>
        </a:p>
      </dgm:t>
    </dgm:pt>
    <dgm:pt modelId="{66391EF4-7882-4722-B1B0-B6C107273EB1}" type="pres">
      <dgm:prSet presAssocID="{59649B84-E664-4E16-9DD1-927C41FA7EAA}" presName="root" presStyleCnt="0">
        <dgm:presLayoutVars>
          <dgm:dir/>
          <dgm:resizeHandles val="exact"/>
        </dgm:presLayoutVars>
      </dgm:prSet>
      <dgm:spPr/>
    </dgm:pt>
    <dgm:pt modelId="{50BC871F-1147-4116-87AF-117D8E1543D8}" type="pres">
      <dgm:prSet presAssocID="{68526FED-EE71-4218-94E2-385AD633DFD3}" presName="compNode" presStyleCnt="0"/>
      <dgm:spPr/>
    </dgm:pt>
    <dgm:pt modelId="{6A99C1CA-173A-4E3F-85A2-7B7EE58E6F93}" type="pres">
      <dgm:prSet presAssocID="{68526FED-EE71-4218-94E2-385AD633DFD3}" presName="iconRect" presStyleLbl="node1" presStyleIdx="0" presStyleCnt="3" custLinFactNeighborX="341" custLinFactNeighborY="-6510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280A36BA-2983-4DD6-8278-444AFE02A147}" type="pres">
      <dgm:prSet presAssocID="{68526FED-EE71-4218-94E2-385AD633DFD3}" presName="iconSpace" presStyleCnt="0"/>
      <dgm:spPr/>
    </dgm:pt>
    <dgm:pt modelId="{B52FD9F3-C4BA-4A36-A6FA-29E47C5375E4}" type="pres">
      <dgm:prSet presAssocID="{68526FED-EE71-4218-94E2-385AD633DFD3}" presName="parTx" presStyleLbl="revTx" presStyleIdx="0" presStyleCnt="6" custLinFactNeighborX="4253" custLinFactNeighborY="-7731">
        <dgm:presLayoutVars>
          <dgm:chMax val="0"/>
          <dgm:chPref val="0"/>
        </dgm:presLayoutVars>
      </dgm:prSet>
      <dgm:spPr/>
    </dgm:pt>
    <dgm:pt modelId="{499099DD-7911-46EB-A094-8D5AFB9D455F}" type="pres">
      <dgm:prSet presAssocID="{68526FED-EE71-4218-94E2-385AD633DFD3}" presName="txSpace" presStyleCnt="0"/>
      <dgm:spPr/>
    </dgm:pt>
    <dgm:pt modelId="{6CB254BE-4FE4-4AA6-81DE-AF82396412F2}" type="pres">
      <dgm:prSet presAssocID="{68526FED-EE71-4218-94E2-385AD633DFD3}" presName="desTx" presStyleLbl="revTx" presStyleIdx="1" presStyleCnt="6">
        <dgm:presLayoutVars/>
      </dgm:prSet>
      <dgm:spPr/>
    </dgm:pt>
    <dgm:pt modelId="{A8977AB2-9F8D-40A1-9745-0D79DBBBCBC7}" type="pres">
      <dgm:prSet presAssocID="{783F0D35-D67D-49A2-A9A2-EDF15AF51C62}" presName="sibTrans" presStyleCnt="0"/>
      <dgm:spPr/>
    </dgm:pt>
    <dgm:pt modelId="{C6CFD885-4B38-4501-8A7C-DAB7B1F924B0}" type="pres">
      <dgm:prSet presAssocID="{CCFA40EF-35BD-4769-9CF6-362907208F64}" presName="compNode" presStyleCnt="0"/>
      <dgm:spPr/>
    </dgm:pt>
    <dgm:pt modelId="{7AEC6B6E-8C67-45C4-B2EF-F1D4B3449363}" type="pres">
      <dgm:prSet presAssocID="{CCFA40EF-35BD-4769-9CF6-362907208F64}" presName="iconRect" presStyleLbl="node1" presStyleIdx="1" presStyleCnt="3" custLinFactX="114697" custLinFactNeighborX="200000" custLinFactNeighborY="-5399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ostra"/>
        </a:ext>
      </dgm:extLst>
    </dgm:pt>
    <dgm:pt modelId="{95A39240-592C-4AD4-A46B-92ED64A3C1A9}" type="pres">
      <dgm:prSet presAssocID="{CCFA40EF-35BD-4769-9CF6-362907208F64}" presName="iconSpace" presStyleCnt="0"/>
      <dgm:spPr/>
    </dgm:pt>
    <dgm:pt modelId="{D689EF26-6E2B-4E79-B12B-81304C082EF4}" type="pres">
      <dgm:prSet presAssocID="{CCFA40EF-35BD-4769-9CF6-362907208F64}" presName="parTx" presStyleLbl="revTx" presStyleIdx="2" presStyleCnt="6" custLinFactNeighborY="-20468">
        <dgm:presLayoutVars>
          <dgm:chMax val="0"/>
          <dgm:chPref val="0"/>
        </dgm:presLayoutVars>
      </dgm:prSet>
      <dgm:spPr/>
    </dgm:pt>
    <dgm:pt modelId="{5929451B-5E84-4542-B6B2-4816ADD20DFC}" type="pres">
      <dgm:prSet presAssocID="{CCFA40EF-35BD-4769-9CF6-362907208F64}" presName="txSpace" presStyleCnt="0"/>
      <dgm:spPr/>
    </dgm:pt>
    <dgm:pt modelId="{BB439F94-A5F1-4D42-88D5-38B00ED9193A}" type="pres">
      <dgm:prSet presAssocID="{CCFA40EF-35BD-4769-9CF6-362907208F64}" presName="desTx" presStyleLbl="revTx" presStyleIdx="3" presStyleCnt="6">
        <dgm:presLayoutVars/>
      </dgm:prSet>
      <dgm:spPr/>
    </dgm:pt>
    <dgm:pt modelId="{40968153-A781-446A-95FE-CAD2DFFD816C}" type="pres">
      <dgm:prSet presAssocID="{85FD69E6-6CF4-45EA-AAAB-982CAD357EC0}" presName="sibTrans" presStyleCnt="0"/>
      <dgm:spPr/>
    </dgm:pt>
    <dgm:pt modelId="{B3AFF81D-DCF2-42E4-922F-A7AA72978CCF}" type="pres">
      <dgm:prSet presAssocID="{E100B21A-1B04-4236-BC3D-C3456685C00A}" presName="compNode" presStyleCnt="0"/>
      <dgm:spPr/>
    </dgm:pt>
    <dgm:pt modelId="{528A3572-9B56-4F90-9451-87C3DCD5FCF7}" type="pres">
      <dgm:prSet presAssocID="{E100B21A-1B04-4236-BC3D-C3456685C00A}" presName="iconRect" presStyleLbl="node1" presStyleIdx="2" presStyleCnt="3" custLinFactX="-135714" custLinFactNeighborX="-200000" custLinFactNeighborY="-70301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s"/>
        </a:ext>
      </dgm:extLst>
    </dgm:pt>
    <dgm:pt modelId="{09482DFC-3BAA-4593-A9D6-BDF7E1AF4E52}" type="pres">
      <dgm:prSet presAssocID="{E100B21A-1B04-4236-BC3D-C3456685C00A}" presName="iconSpace" presStyleCnt="0"/>
      <dgm:spPr/>
    </dgm:pt>
    <dgm:pt modelId="{DC020A3F-3657-4FAB-96E2-FE3B4FC288C5}" type="pres">
      <dgm:prSet presAssocID="{E100B21A-1B04-4236-BC3D-C3456685C00A}" presName="parTx" presStyleLbl="revTx" presStyleIdx="4" presStyleCnt="6" custLinFactNeighborX="137" custLinFactNeighborY="-14718">
        <dgm:presLayoutVars>
          <dgm:chMax val="0"/>
          <dgm:chPref val="0"/>
        </dgm:presLayoutVars>
      </dgm:prSet>
      <dgm:spPr/>
    </dgm:pt>
    <dgm:pt modelId="{C3F98813-1E35-4F26-8A76-404CF9294E97}" type="pres">
      <dgm:prSet presAssocID="{E100B21A-1B04-4236-BC3D-C3456685C00A}" presName="txSpace" presStyleCnt="0"/>
      <dgm:spPr/>
    </dgm:pt>
    <dgm:pt modelId="{A3DE128A-D88C-4CA0-B515-AB16842C156A}" type="pres">
      <dgm:prSet presAssocID="{E100B21A-1B04-4236-BC3D-C3456685C00A}" presName="desTx" presStyleLbl="revTx" presStyleIdx="5" presStyleCnt="6" custLinFactY="-70969" custLinFactNeighborX="137" custLinFactNeighborY="-100000">
        <dgm:presLayoutVars/>
      </dgm:prSet>
      <dgm:spPr/>
    </dgm:pt>
  </dgm:ptLst>
  <dgm:cxnLst>
    <dgm:cxn modelId="{4AB6570C-C915-472B-9C1F-9DD97C55FE31}" type="presOf" srcId="{E100B21A-1B04-4236-BC3D-C3456685C00A}" destId="{DC020A3F-3657-4FAB-96E2-FE3B4FC288C5}" srcOrd="0" destOrd="0" presId="urn:microsoft.com/office/officeart/2018/5/layout/CenteredIconLabelDescriptionList"/>
    <dgm:cxn modelId="{5448332C-FDE5-4166-AE26-575D4015A337}" srcId="{59649B84-E664-4E16-9DD1-927C41FA7EAA}" destId="{CCFA40EF-35BD-4769-9CF6-362907208F64}" srcOrd="1" destOrd="0" parTransId="{3BF95E97-7AA7-45BA-BE14-57E85ECA3CAE}" sibTransId="{85FD69E6-6CF4-45EA-AAAB-982CAD357EC0}"/>
    <dgm:cxn modelId="{9891896F-AAFA-42A3-9803-B9124388327C}" srcId="{59649B84-E664-4E16-9DD1-927C41FA7EAA}" destId="{68526FED-EE71-4218-94E2-385AD633DFD3}" srcOrd="0" destOrd="0" parTransId="{1857FB15-4414-4028-99A1-D11F0FE01A9E}" sibTransId="{783F0D35-D67D-49A2-A9A2-EDF15AF51C62}"/>
    <dgm:cxn modelId="{E6ED6370-7AF5-46D4-B5D4-139198E39679}" srcId="{59649B84-E664-4E16-9DD1-927C41FA7EAA}" destId="{E100B21A-1B04-4236-BC3D-C3456685C00A}" srcOrd="2" destOrd="0" parTransId="{CE00A02E-02C7-48AA-9E6A-278566A0CAA1}" sibTransId="{70D94C4B-5072-4177-A322-4300999807A6}"/>
    <dgm:cxn modelId="{EC872783-C100-4B1A-887D-E43E30F3F8CE}" type="presOf" srcId="{BDDBFE00-741D-4CF6-A17A-4309D1B1D752}" destId="{A3DE128A-D88C-4CA0-B515-AB16842C156A}" srcOrd="0" destOrd="0" presId="urn:microsoft.com/office/officeart/2018/5/layout/CenteredIconLabelDescriptionList"/>
    <dgm:cxn modelId="{0070EE9F-DBB4-44CC-ADB9-65E1DB298171}" type="presOf" srcId="{546F89EC-E66C-4F09-B161-3B9D8B7125DC}" destId="{A3DE128A-D88C-4CA0-B515-AB16842C156A}" srcOrd="0" destOrd="1" presId="urn:microsoft.com/office/officeart/2018/5/layout/CenteredIconLabelDescriptionList"/>
    <dgm:cxn modelId="{362923BB-F3B1-441B-A40D-B8837739D26E}" type="presOf" srcId="{68526FED-EE71-4218-94E2-385AD633DFD3}" destId="{B52FD9F3-C4BA-4A36-A6FA-29E47C5375E4}" srcOrd="0" destOrd="0" presId="urn:microsoft.com/office/officeart/2018/5/layout/CenteredIconLabelDescriptionList"/>
    <dgm:cxn modelId="{A18B92D2-52C1-4746-A72D-3031A4BD9590}" type="presOf" srcId="{59649B84-E664-4E16-9DD1-927C41FA7EAA}" destId="{66391EF4-7882-4722-B1B0-B6C107273EB1}" srcOrd="0" destOrd="0" presId="urn:microsoft.com/office/officeart/2018/5/layout/CenteredIconLabelDescriptionList"/>
    <dgm:cxn modelId="{803345D6-9E6E-4517-B933-5DB5658048C3}" srcId="{E100B21A-1B04-4236-BC3D-C3456685C00A}" destId="{546F89EC-E66C-4F09-B161-3B9D8B7125DC}" srcOrd="1" destOrd="0" parTransId="{496483AF-9C0A-44BE-8312-830D4B7AA8BA}" sibTransId="{12E78AF7-036D-4EB3-AAF0-4423FA6FEC37}"/>
    <dgm:cxn modelId="{22CB8CEB-7B03-4F41-8937-ED66691343AE}" srcId="{E100B21A-1B04-4236-BC3D-C3456685C00A}" destId="{BDDBFE00-741D-4CF6-A17A-4309D1B1D752}" srcOrd="0" destOrd="0" parTransId="{E9E87E06-E5ED-43A0-BD2F-A310A2A51FA9}" sibTransId="{FDDFA5D3-D1A5-42A9-8E65-C10D622CF3DF}"/>
    <dgm:cxn modelId="{F9719AFB-8DA8-4A10-AF80-7D66AFE479AE}" type="presOf" srcId="{CCFA40EF-35BD-4769-9CF6-362907208F64}" destId="{D689EF26-6E2B-4E79-B12B-81304C082EF4}" srcOrd="0" destOrd="0" presId="urn:microsoft.com/office/officeart/2018/5/layout/CenteredIconLabelDescriptionList"/>
    <dgm:cxn modelId="{179664B5-321A-49C0-80F3-279A82C4FAF7}" type="presParOf" srcId="{66391EF4-7882-4722-B1B0-B6C107273EB1}" destId="{50BC871F-1147-4116-87AF-117D8E1543D8}" srcOrd="0" destOrd="0" presId="urn:microsoft.com/office/officeart/2018/5/layout/CenteredIconLabelDescriptionList"/>
    <dgm:cxn modelId="{779F772A-4E6C-4BB2-B9FC-513A0CB24263}" type="presParOf" srcId="{50BC871F-1147-4116-87AF-117D8E1543D8}" destId="{6A99C1CA-173A-4E3F-85A2-7B7EE58E6F93}" srcOrd="0" destOrd="0" presId="urn:microsoft.com/office/officeart/2018/5/layout/CenteredIconLabelDescriptionList"/>
    <dgm:cxn modelId="{76E352C6-A511-484A-95FA-8E35A6574FAD}" type="presParOf" srcId="{50BC871F-1147-4116-87AF-117D8E1543D8}" destId="{280A36BA-2983-4DD6-8278-444AFE02A147}" srcOrd="1" destOrd="0" presId="urn:microsoft.com/office/officeart/2018/5/layout/CenteredIconLabelDescriptionList"/>
    <dgm:cxn modelId="{C3C6BC43-761A-4334-9AD6-D6AD77B8EB22}" type="presParOf" srcId="{50BC871F-1147-4116-87AF-117D8E1543D8}" destId="{B52FD9F3-C4BA-4A36-A6FA-29E47C5375E4}" srcOrd="2" destOrd="0" presId="urn:microsoft.com/office/officeart/2018/5/layout/CenteredIconLabelDescriptionList"/>
    <dgm:cxn modelId="{021EC33D-C6D6-4688-920F-366328566665}" type="presParOf" srcId="{50BC871F-1147-4116-87AF-117D8E1543D8}" destId="{499099DD-7911-46EB-A094-8D5AFB9D455F}" srcOrd="3" destOrd="0" presId="urn:microsoft.com/office/officeart/2018/5/layout/CenteredIconLabelDescriptionList"/>
    <dgm:cxn modelId="{6ED71F18-4C1A-418B-9CB1-2B20B66E71FE}" type="presParOf" srcId="{50BC871F-1147-4116-87AF-117D8E1543D8}" destId="{6CB254BE-4FE4-4AA6-81DE-AF82396412F2}" srcOrd="4" destOrd="0" presId="urn:microsoft.com/office/officeart/2018/5/layout/CenteredIconLabelDescriptionList"/>
    <dgm:cxn modelId="{238B3DDB-0CBF-47CA-A486-88CE3F15F4C1}" type="presParOf" srcId="{66391EF4-7882-4722-B1B0-B6C107273EB1}" destId="{A8977AB2-9F8D-40A1-9745-0D79DBBBCBC7}" srcOrd="1" destOrd="0" presId="urn:microsoft.com/office/officeart/2018/5/layout/CenteredIconLabelDescriptionList"/>
    <dgm:cxn modelId="{6555072A-58D9-493D-B227-99CAE82977D3}" type="presParOf" srcId="{66391EF4-7882-4722-B1B0-B6C107273EB1}" destId="{C6CFD885-4B38-4501-8A7C-DAB7B1F924B0}" srcOrd="2" destOrd="0" presId="urn:microsoft.com/office/officeart/2018/5/layout/CenteredIconLabelDescriptionList"/>
    <dgm:cxn modelId="{05131C0D-6F58-464A-8540-E7E7BAB1C1E0}" type="presParOf" srcId="{C6CFD885-4B38-4501-8A7C-DAB7B1F924B0}" destId="{7AEC6B6E-8C67-45C4-B2EF-F1D4B3449363}" srcOrd="0" destOrd="0" presId="urn:microsoft.com/office/officeart/2018/5/layout/CenteredIconLabelDescriptionList"/>
    <dgm:cxn modelId="{CAE8AC7B-65E0-4E68-9ADA-CC7A6588A7AD}" type="presParOf" srcId="{C6CFD885-4B38-4501-8A7C-DAB7B1F924B0}" destId="{95A39240-592C-4AD4-A46B-92ED64A3C1A9}" srcOrd="1" destOrd="0" presId="urn:microsoft.com/office/officeart/2018/5/layout/CenteredIconLabelDescriptionList"/>
    <dgm:cxn modelId="{A6476ECC-5271-4AB3-A96D-3E9A2E76CBDF}" type="presParOf" srcId="{C6CFD885-4B38-4501-8A7C-DAB7B1F924B0}" destId="{D689EF26-6E2B-4E79-B12B-81304C082EF4}" srcOrd="2" destOrd="0" presId="urn:microsoft.com/office/officeart/2018/5/layout/CenteredIconLabelDescriptionList"/>
    <dgm:cxn modelId="{88FF947B-1FE3-4E52-BC7A-2709390A2860}" type="presParOf" srcId="{C6CFD885-4B38-4501-8A7C-DAB7B1F924B0}" destId="{5929451B-5E84-4542-B6B2-4816ADD20DFC}" srcOrd="3" destOrd="0" presId="urn:microsoft.com/office/officeart/2018/5/layout/CenteredIconLabelDescriptionList"/>
    <dgm:cxn modelId="{24E76A63-E178-454D-BBA9-0F671C94E592}" type="presParOf" srcId="{C6CFD885-4B38-4501-8A7C-DAB7B1F924B0}" destId="{BB439F94-A5F1-4D42-88D5-38B00ED9193A}" srcOrd="4" destOrd="0" presId="urn:microsoft.com/office/officeart/2018/5/layout/CenteredIconLabelDescriptionList"/>
    <dgm:cxn modelId="{8D26D43D-4AC4-4D82-B3DF-0F748FB85F2E}" type="presParOf" srcId="{66391EF4-7882-4722-B1B0-B6C107273EB1}" destId="{40968153-A781-446A-95FE-CAD2DFFD816C}" srcOrd="3" destOrd="0" presId="urn:microsoft.com/office/officeart/2018/5/layout/CenteredIconLabelDescriptionList"/>
    <dgm:cxn modelId="{7FC10821-CE84-4BCB-92BD-8069B0E4B2F0}" type="presParOf" srcId="{66391EF4-7882-4722-B1B0-B6C107273EB1}" destId="{B3AFF81D-DCF2-42E4-922F-A7AA72978CCF}" srcOrd="4" destOrd="0" presId="urn:microsoft.com/office/officeart/2018/5/layout/CenteredIconLabelDescriptionList"/>
    <dgm:cxn modelId="{79E9E779-409B-48F6-84EF-ADD53E3D65E1}" type="presParOf" srcId="{B3AFF81D-DCF2-42E4-922F-A7AA72978CCF}" destId="{528A3572-9B56-4F90-9451-87C3DCD5FCF7}" srcOrd="0" destOrd="0" presId="urn:microsoft.com/office/officeart/2018/5/layout/CenteredIconLabelDescriptionList"/>
    <dgm:cxn modelId="{371A8738-9320-4DA1-AC32-62575C4E2E23}" type="presParOf" srcId="{B3AFF81D-DCF2-42E4-922F-A7AA72978CCF}" destId="{09482DFC-3BAA-4593-A9D6-BDF7E1AF4E52}" srcOrd="1" destOrd="0" presId="urn:microsoft.com/office/officeart/2018/5/layout/CenteredIconLabelDescriptionList"/>
    <dgm:cxn modelId="{C006C265-D80F-449C-B3A7-2D25284B72D5}" type="presParOf" srcId="{B3AFF81D-DCF2-42E4-922F-A7AA72978CCF}" destId="{DC020A3F-3657-4FAB-96E2-FE3B4FC288C5}" srcOrd="2" destOrd="0" presId="urn:microsoft.com/office/officeart/2018/5/layout/CenteredIconLabelDescriptionList"/>
    <dgm:cxn modelId="{C681DDED-69D8-4175-AB07-991724BDD687}" type="presParOf" srcId="{B3AFF81D-DCF2-42E4-922F-A7AA72978CCF}" destId="{C3F98813-1E35-4F26-8A76-404CF9294E97}" srcOrd="3" destOrd="0" presId="urn:microsoft.com/office/officeart/2018/5/layout/CenteredIconLabelDescriptionList"/>
    <dgm:cxn modelId="{4E4EA6D8-C25F-4945-A1E1-ED0CA8B26F8E}" type="presParOf" srcId="{B3AFF81D-DCF2-42E4-922F-A7AA72978CCF}" destId="{A3DE128A-D88C-4CA0-B515-AB16842C156A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7D2FCC-CFBB-47B7-8992-E536D455BAF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C81D8664-1080-4912-B611-2983F8367D5C}">
      <dgm:prSet/>
      <dgm:spPr/>
      <dgm:t>
        <a:bodyPr/>
        <a:lstStyle/>
        <a:p>
          <a:r>
            <a:rPr lang="cs-CZ" b="1" i="0"/>
            <a:t>mechanická opora těla</a:t>
          </a:r>
          <a:endParaRPr lang="en-US" b="1"/>
        </a:p>
      </dgm:t>
    </dgm:pt>
    <dgm:pt modelId="{7284F2F2-7070-477F-85CC-0126E43AE1FF}" type="parTrans" cxnId="{31F96F06-61F6-4197-B976-B341DD29DDD3}">
      <dgm:prSet/>
      <dgm:spPr/>
      <dgm:t>
        <a:bodyPr/>
        <a:lstStyle/>
        <a:p>
          <a:endParaRPr lang="en-US"/>
        </a:p>
      </dgm:t>
    </dgm:pt>
    <dgm:pt modelId="{53C96B93-D605-48E1-82FC-2E315A358BD0}" type="sibTrans" cxnId="{31F96F06-61F6-4197-B976-B341DD29DDD3}">
      <dgm:prSet/>
      <dgm:spPr/>
      <dgm:t>
        <a:bodyPr/>
        <a:lstStyle/>
        <a:p>
          <a:endParaRPr lang="en-US"/>
        </a:p>
      </dgm:t>
    </dgm:pt>
    <dgm:pt modelId="{85C6D103-2D68-4A08-BCED-23A56AE9C080}">
      <dgm:prSet custT="1"/>
      <dgm:spPr/>
      <dgm:t>
        <a:bodyPr/>
        <a:lstStyle/>
        <a:p>
          <a:r>
            <a:rPr lang="cs-CZ" sz="3200" b="1" i="0"/>
            <a:t>růst těla rostlin</a:t>
          </a:r>
          <a:endParaRPr lang="en-US" sz="3200" b="1"/>
        </a:p>
      </dgm:t>
    </dgm:pt>
    <dgm:pt modelId="{15BFA6AC-0311-4916-B291-BDE866B5E409}" type="parTrans" cxnId="{33DEEDCC-9580-42EB-81BA-3D6FE27E9CC6}">
      <dgm:prSet/>
      <dgm:spPr/>
      <dgm:t>
        <a:bodyPr/>
        <a:lstStyle/>
        <a:p>
          <a:endParaRPr lang="en-US"/>
        </a:p>
      </dgm:t>
    </dgm:pt>
    <dgm:pt modelId="{013E8E94-7276-4AE4-89DF-C38936267AB9}" type="sibTrans" cxnId="{33DEEDCC-9580-42EB-81BA-3D6FE27E9CC6}">
      <dgm:prSet/>
      <dgm:spPr/>
      <dgm:t>
        <a:bodyPr/>
        <a:lstStyle/>
        <a:p>
          <a:endParaRPr lang="en-US"/>
        </a:p>
      </dgm:t>
    </dgm:pt>
    <dgm:pt modelId="{1168CC8A-8036-4B17-BCE6-03F8F3B4F3CC}">
      <dgm:prSet custT="1"/>
      <dgm:spPr/>
      <dgm:t>
        <a:bodyPr/>
        <a:lstStyle/>
        <a:p>
          <a:r>
            <a:rPr lang="cs-CZ" sz="3600" b="1" i="0"/>
            <a:t>ochrana</a:t>
          </a:r>
          <a:r>
            <a:rPr lang="cs-CZ" sz="2500" b="0" i="0"/>
            <a:t> </a:t>
          </a:r>
          <a:endParaRPr lang="en-US" sz="2500"/>
        </a:p>
      </dgm:t>
    </dgm:pt>
    <dgm:pt modelId="{2363EE51-F5F8-4069-97F6-02E1A0A92AAF}" type="parTrans" cxnId="{179A85B8-C45B-4DCF-9425-2A7134398958}">
      <dgm:prSet/>
      <dgm:spPr/>
      <dgm:t>
        <a:bodyPr/>
        <a:lstStyle/>
        <a:p>
          <a:endParaRPr lang="en-US"/>
        </a:p>
      </dgm:t>
    </dgm:pt>
    <dgm:pt modelId="{6FCD153B-8145-403F-B1DA-0E424424EB2A}" type="sibTrans" cxnId="{179A85B8-C45B-4DCF-9425-2A7134398958}">
      <dgm:prSet/>
      <dgm:spPr/>
      <dgm:t>
        <a:bodyPr/>
        <a:lstStyle/>
        <a:p>
          <a:endParaRPr lang="en-US"/>
        </a:p>
      </dgm:t>
    </dgm:pt>
    <dgm:pt modelId="{E433954E-C423-47DC-AB1D-A89F09E6C17D}">
      <dgm:prSet custT="1"/>
      <dgm:spPr/>
      <dgm:t>
        <a:bodyPr/>
        <a:lstStyle/>
        <a:p>
          <a:r>
            <a:rPr lang="cs-CZ" sz="3200" b="1" i="0"/>
            <a:t>zásoba látek</a:t>
          </a:r>
          <a:endParaRPr lang="en-US" sz="3200" b="1"/>
        </a:p>
      </dgm:t>
    </dgm:pt>
    <dgm:pt modelId="{918ABFB2-9643-46A8-8660-F0D7898C1DA8}" type="parTrans" cxnId="{1CEF0AA1-0FF6-4799-BDF2-B2FC209C0FAC}">
      <dgm:prSet/>
      <dgm:spPr/>
      <dgm:t>
        <a:bodyPr/>
        <a:lstStyle/>
        <a:p>
          <a:endParaRPr lang="en-US"/>
        </a:p>
      </dgm:t>
    </dgm:pt>
    <dgm:pt modelId="{D19DD3E5-18B8-4916-B425-CC797993182B}" type="sibTrans" cxnId="{1CEF0AA1-0FF6-4799-BDF2-B2FC209C0FAC}">
      <dgm:prSet/>
      <dgm:spPr/>
      <dgm:t>
        <a:bodyPr/>
        <a:lstStyle/>
        <a:p>
          <a:endParaRPr lang="en-US"/>
        </a:p>
      </dgm:t>
    </dgm:pt>
    <dgm:pt modelId="{DA625920-650C-45E9-A8F7-FF1F94E8C34A}">
      <dgm:prSet/>
      <dgm:spPr/>
      <dgm:t>
        <a:bodyPr/>
        <a:lstStyle/>
        <a:p>
          <a:r>
            <a:rPr lang="cs-CZ" b="1" i="0"/>
            <a:t>fotosyntéza</a:t>
          </a:r>
          <a:endParaRPr lang="en-US" b="1"/>
        </a:p>
      </dgm:t>
    </dgm:pt>
    <dgm:pt modelId="{16A42200-0F93-419B-AC19-93642FFD7BF6}" type="parTrans" cxnId="{0C772754-290B-4F8E-B6E6-800204B19607}">
      <dgm:prSet/>
      <dgm:spPr/>
      <dgm:t>
        <a:bodyPr/>
        <a:lstStyle/>
        <a:p>
          <a:endParaRPr lang="en-US"/>
        </a:p>
      </dgm:t>
    </dgm:pt>
    <dgm:pt modelId="{F2B9662E-6AF0-4D13-83FF-EF77C3F44D57}" type="sibTrans" cxnId="{0C772754-290B-4F8E-B6E6-800204B19607}">
      <dgm:prSet/>
      <dgm:spPr/>
      <dgm:t>
        <a:bodyPr/>
        <a:lstStyle/>
        <a:p>
          <a:endParaRPr lang="en-US"/>
        </a:p>
      </dgm:t>
    </dgm:pt>
    <dgm:pt modelId="{9AF61320-5F41-446B-8864-A191AAECE0A3}">
      <dgm:prSet custT="1"/>
      <dgm:spPr/>
      <dgm:t>
        <a:bodyPr/>
        <a:lstStyle/>
        <a:p>
          <a:r>
            <a:rPr lang="cs-CZ" sz="2400" b="1" i="0"/>
            <a:t>rozvod látek v rostlině</a:t>
          </a:r>
          <a:endParaRPr lang="en-US" sz="2400" b="1"/>
        </a:p>
      </dgm:t>
    </dgm:pt>
    <dgm:pt modelId="{C31510A5-7949-428B-90EC-040384FE3B74}" type="parTrans" cxnId="{A58DC202-88F1-4BEF-81D9-3412D8354431}">
      <dgm:prSet/>
      <dgm:spPr/>
      <dgm:t>
        <a:bodyPr/>
        <a:lstStyle/>
        <a:p>
          <a:endParaRPr lang="en-US"/>
        </a:p>
      </dgm:t>
    </dgm:pt>
    <dgm:pt modelId="{BDE92060-E892-43C1-A78E-790158A507CF}" type="sibTrans" cxnId="{A58DC202-88F1-4BEF-81D9-3412D8354431}">
      <dgm:prSet/>
      <dgm:spPr/>
      <dgm:t>
        <a:bodyPr/>
        <a:lstStyle/>
        <a:p>
          <a:endParaRPr lang="en-US"/>
        </a:p>
      </dgm:t>
    </dgm:pt>
    <dgm:pt modelId="{8735B959-A7B3-4FC9-9A06-044C40E7DEE5}">
      <dgm:prSet custT="1"/>
      <dgm:spPr/>
      <dgm:t>
        <a:bodyPr/>
        <a:lstStyle/>
        <a:p>
          <a:r>
            <a:rPr lang="cs-CZ" sz="2800" b="1" i="0"/>
            <a:t>vylučování látek</a:t>
          </a:r>
          <a:endParaRPr lang="en-US" sz="2800" b="1" i="0"/>
        </a:p>
      </dgm:t>
    </dgm:pt>
    <dgm:pt modelId="{E63C6506-D313-4D17-ADE6-188A6F7352AB}" type="parTrans" cxnId="{DC301F7F-40FE-4D36-94F9-05905C4B75C8}">
      <dgm:prSet/>
      <dgm:spPr/>
      <dgm:t>
        <a:bodyPr/>
        <a:lstStyle/>
        <a:p>
          <a:endParaRPr lang="en-US"/>
        </a:p>
      </dgm:t>
    </dgm:pt>
    <dgm:pt modelId="{0A54836B-41DC-4881-B99B-A171A8EA8EAC}" type="sibTrans" cxnId="{DC301F7F-40FE-4D36-94F9-05905C4B75C8}">
      <dgm:prSet/>
      <dgm:spPr/>
      <dgm:t>
        <a:bodyPr/>
        <a:lstStyle/>
        <a:p>
          <a:endParaRPr lang="en-US"/>
        </a:p>
      </dgm:t>
    </dgm:pt>
    <dgm:pt modelId="{C55A21A3-04FD-4A3D-A29E-085E22999709}">
      <dgm:prSet custT="1"/>
      <dgm:spPr/>
      <dgm:t>
        <a:bodyPr/>
        <a:lstStyle/>
        <a:p>
          <a:r>
            <a:rPr lang="cs-CZ" sz="2800" b="1" i="0"/>
            <a:t>vstřebávání látek</a:t>
          </a:r>
          <a:endParaRPr lang="en-US" sz="2800" b="1"/>
        </a:p>
      </dgm:t>
    </dgm:pt>
    <dgm:pt modelId="{C042C311-5374-4E61-91A7-CC67459010F1}" type="parTrans" cxnId="{B23E7193-ACD6-43CE-93E5-BFF4C58933B0}">
      <dgm:prSet/>
      <dgm:spPr/>
      <dgm:t>
        <a:bodyPr/>
        <a:lstStyle/>
        <a:p>
          <a:endParaRPr lang="en-US"/>
        </a:p>
      </dgm:t>
    </dgm:pt>
    <dgm:pt modelId="{5CFF1F30-7775-4F8B-BE30-7178340A1F86}" type="sibTrans" cxnId="{B23E7193-ACD6-43CE-93E5-BFF4C58933B0}">
      <dgm:prSet/>
      <dgm:spPr/>
      <dgm:t>
        <a:bodyPr/>
        <a:lstStyle/>
        <a:p>
          <a:endParaRPr lang="en-US"/>
        </a:p>
      </dgm:t>
    </dgm:pt>
    <dgm:pt modelId="{AEDBDC6A-F44F-42C8-8906-4322B15AE709}" type="pres">
      <dgm:prSet presAssocID="{C07D2FCC-CFBB-47B7-8992-E536D455BAF0}" presName="diagram" presStyleCnt="0">
        <dgm:presLayoutVars>
          <dgm:dir/>
          <dgm:resizeHandles val="exact"/>
        </dgm:presLayoutVars>
      </dgm:prSet>
      <dgm:spPr/>
    </dgm:pt>
    <dgm:pt modelId="{9AF3288D-87F0-447C-9BA5-A9F354A4A747}" type="pres">
      <dgm:prSet presAssocID="{C81D8664-1080-4912-B611-2983F8367D5C}" presName="node" presStyleLbl="node1" presStyleIdx="0" presStyleCnt="8">
        <dgm:presLayoutVars>
          <dgm:bulletEnabled val="1"/>
        </dgm:presLayoutVars>
      </dgm:prSet>
      <dgm:spPr/>
    </dgm:pt>
    <dgm:pt modelId="{4EF10D87-17A0-45EF-8F13-99EF58C838B4}" type="pres">
      <dgm:prSet presAssocID="{53C96B93-D605-48E1-82FC-2E315A358BD0}" presName="sibTrans" presStyleCnt="0"/>
      <dgm:spPr/>
    </dgm:pt>
    <dgm:pt modelId="{E8BA1C59-BEE8-495A-AEB7-14D77061F2F3}" type="pres">
      <dgm:prSet presAssocID="{85C6D103-2D68-4A08-BCED-23A56AE9C080}" presName="node" presStyleLbl="node1" presStyleIdx="1" presStyleCnt="8">
        <dgm:presLayoutVars>
          <dgm:bulletEnabled val="1"/>
        </dgm:presLayoutVars>
      </dgm:prSet>
      <dgm:spPr/>
    </dgm:pt>
    <dgm:pt modelId="{21925722-1DF3-4C30-BA2E-A99F5A3A36DB}" type="pres">
      <dgm:prSet presAssocID="{013E8E94-7276-4AE4-89DF-C38936267AB9}" presName="sibTrans" presStyleCnt="0"/>
      <dgm:spPr/>
    </dgm:pt>
    <dgm:pt modelId="{EF405263-CEA5-4B34-9751-BB0652CAB9FB}" type="pres">
      <dgm:prSet presAssocID="{1168CC8A-8036-4B17-BCE6-03F8F3B4F3CC}" presName="node" presStyleLbl="node1" presStyleIdx="2" presStyleCnt="8">
        <dgm:presLayoutVars>
          <dgm:bulletEnabled val="1"/>
        </dgm:presLayoutVars>
      </dgm:prSet>
      <dgm:spPr/>
    </dgm:pt>
    <dgm:pt modelId="{175F808A-C4C7-41F6-9A2F-12BCEFECE4A5}" type="pres">
      <dgm:prSet presAssocID="{6FCD153B-8145-403F-B1DA-0E424424EB2A}" presName="sibTrans" presStyleCnt="0"/>
      <dgm:spPr/>
    </dgm:pt>
    <dgm:pt modelId="{02811A59-05A1-450D-BFE2-56093DCB4760}" type="pres">
      <dgm:prSet presAssocID="{E433954E-C423-47DC-AB1D-A89F09E6C17D}" presName="node" presStyleLbl="node1" presStyleIdx="3" presStyleCnt="8">
        <dgm:presLayoutVars>
          <dgm:bulletEnabled val="1"/>
        </dgm:presLayoutVars>
      </dgm:prSet>
      <dgm:spPr/>
    </dgm:pt>
    <dgm:pt modelId="{73105C94-F02B-4054-A8B0-EE6CE8244074}" type="pres">
      <dgm:prSet presAssocID="{D19DD3E5-18B8-4916-B425-CC797993182B}" presName="sibTrans" presStyleCnt="0"/>
      <dgm:spPr/>
    </dgm:pt>
    <dgm:pt modelId="{64547B79-C7C4-454A-8C7C-8A01819DD19A}" type="pres">
      <dgm:prSet presAssocID="{DA625920-650C-45E9-A8F7-FF1F94E8C34A}" presName="node" presStyleLbl="node1" presStyleIdx="4" presStyleCnt="8">
        <dgm:presLayoutVars>
          <dgm:bulletEnabled val="1"/>
        </dgm:presLayoutVars>
      </dgm:prSet>
      <dgm:spPr/>
    </dgm:pt>
    <dgm:pt modelId="{46A3F81D-BE81-4581-82AF-079A974D3AE3}" type="pres">
      <dgm:prSet presAssocID="{F2B9662E-6AF0-4D13-83FF-EF77C3F44D57}" presName="sibTrans" presStyleCnt="0"/>
      <dgm:spPr/>
    </dgm:pt>
    <dgm:pt modelId="{D14EDAFA-F9E7-4A3B-A7B2-C6CE8FD4B577}" type="pres">
      <dgm:prSet presAssocID="{9AF61320-5F41-446B-8864-A191AAECE0A3}" presName="node" presStyleLbl="node1" presStyleIdx="5" presStyleCnt="8">
        <dgm:presLayoutVars>
          <dgm:bulletEnabled val="1"/>
        </dgm:presLayoutVars>
      </dgm:prSet>
      <dgm:spPr/>
    </dgm:pt>
    <dgm:pt modelId="{3C019457-F76B-4F7C-953D-4C60327CCE23}" type="pres">
      <dgm:prSet presAssocID="{BDE92060-E892-43C1-A78E-790158A507CF}" presName="sibTrans" presStyleCnt="0"/>
      <dgm:spPr/>
    </dgm:pt>
    <dgm:pt modelId="{2510FE74-5AFD-4012-86B9-3B4B3FA51668}" type="pres">
      <dgm:prSet presAssocID="{8735B959-A7B3-4FC9-9A06-044C40E7DEE5}" presName="node" presStyleLbl="node1" presStyleIdx="6" presStyleCnt="8">
        <dgm:presLayoutVars>
          <dgm:bulletEnabled val="1"/>
        </dgm:presLayoutVars>
      </dgm:prSet>
      <dgm:spPr/>
    </dgm:pt>
    <dgm:pt modelId="{C59011D8-EA55-4689-A1FC-A740A1244792}" type="pres">
      <dgm:prSet presAssocID="{0A54836B-41DC-4881-B99B-A171A8EA8EAC}" presName="sibTrans" presStyleCnt="0"/>
      <dgm:spPr/>
    </dgm:pt>
    <dgm:pt modelId="{47132274-7E95-4C32-BB07-502600FF9D2A}" type="pres">
      <dgm:prSet presAssocID="{C55A21A3-04FD-4A3D-A29E-085E22999709}" presName="node" presStyleLbl="node1" presStyleIdx="7" presStyleCnt="8">
        <dgm:presLayoutVars>
          <dgm:bulletEnabled val="1"/>
        </dgm:presLayoutVars>
      </dgm:prSet>
      <dgm:spPr/>
    </dgm:pt>
  </dgm:ptLst>
  <dgm:cxnLst>
    <dgm:cxn modelId="{A58DC202-88F1-4BEF-81D9-3412D8354431}" srcId="{C07D2FCC-CFBB-47B7-8992-E536D455BAF0}" destId="{9AF61320-5F41-446B-8864-A191AAECE0A3}" srcOrd="5" destOrd="0" parTransId="{C31510A5-7949-428B-90EC-040384FE3B74}" sibTransId="{BDE92060-E892-43C1-A78E-790158A507CF}"/>
    <dgm:cxn modelId="{1222D902-4D7A-4C17-93A9-B89804B35B83}" type="presOf" srcId="{85C6D103-2D68-4A08-BCED-23A56AE9C080}" destId="{E8BA1C59-BEE8-495A-AEB7-14D77061F2F3}" srcOrd="0" destOrd="0" presId="urn:microsoft.com/office/officeart/2005/8/layout/default"/>
    <dgm:cxn modelId="{31F96F06-61F6-4197-B976-B341DD29DDD3}" srcId="{C07D2FCC-CFBB-47B7-8992-E536D455BAF0}" destId="{C81D8664-1080-4912-B611-2983F8367D5C}" srcOrd="0" destOrd="0" parTransId="{7284F2F2-7070-477F-85CC-0126E43AE1FF}" sibTransId="{53C96B93-D605-48E1-82FC-2E315A358BD0}"/>
    <dgm:cxn modelId="{EDC2F51A-C238-41DD-8FB5-1741C9B91033}" type="presOf" srcId="{C81D8664-1080-4912-B611-2983F8367D5C}" destId="{9AF3288D-87F0-447C-9BA5-A9F354A4A747}" srcOrd="0" destOrd="0" presId="urn:microsoft.com/office/officeart/2005/8/layout/default"/>
    <dgm:cxn modelId="{F274A340-1334-4CDE-85CF-0632F073A8AA}" type="presOf" srcId="{8735B959-A7B3-4FC9-9A06-044C40E7DEE5}" destId="{2510FE74-5AFD-4012-86B9-3B4B3FA51668}" srcOrd="0" destOrd="0" presId="urn:microsoft.com/office/officeart/2005/8/layout/default"/>
    <dgm:cxn modelId="{250D3F4F-7D44-481C-B1C6-A7C796358488}" type="presOf" srcId="{E433954E-C423-47DC-AB1D-A89F09E6C17D}" destId="{02811A59-05A1-450D-BFE2-56093DCB4760}" srcOrd="0" destOrd="0" presId="urn:microsoft.com/office/officeart/2005/8/layout/default"/>
    <dgm:cxn modelId="{8A71B271-6F55-4DC1-87DA-39E627F46172}" type="presOf" srcId="{C07D2FCC-CFBB-47B7-8992-E536D455BAF0}" destId="{AEDBDC6A-F44F-42C8-8906-4322B15AE709}" srcOrd="0" destOrd="0" presId="urn:microsoft.com/office/officeart/2005/8/layout/default"/>
    <dgm:cxn modelId="{0C772754-290B-4F8E-B6E6-800204B19607}" srcId="{C07D2FCC-CFBB-47B7-8992-E536D455BAF0}" destId="{DA625920-650C-45E9-A8F7-FF1F94E8C34A}" srcOrd="4" destOrd="0" parTransId="{16A42200-0F93-419B-AC19-93642FFD7BF6}" sibTransId="{F2B9662E-6AF0-4D13-83FF-EF77C3F44D57}"/>
    <dgm:cxn modelId="{E03A9075-534A-4849-9D19-831846C64CF6}" type="presOf" srcId="{1168CC8A-8036-4B17-BCE6-03F8F3B4F3CC}" destId="{EF405263-CEA5-4B34-9751-BB0652CAB9FB}" srcOrd="0" destOrd="0" presId="urn:microsoft.com/office/officeart/2005/8/layout/default"/>
    <dgm:cxn modelId="{BDAEB757-9EA1-4E6B-A960-291EF0B8A6B8}" type="presOf" srcId="{DA625920-650C-45E9-A8F7-FF1F94E8C34A}" destId="{64547B79-C7C4-454A-8C7C-8A01819DD19A}" srcOrd="0" destOrd="0" presId="urn:microsoft.com/office/officeart/2005/8/layout/default"/>
    <dgm:cxn modelId="{DC301F7F-40FE-4D36-94F9-05905C4B75C8}" srcId="{C07D2FCC-CFBB-47B7-8992-E536D455BAF0}" destId="{8735B959-A7B3-4FC9-9A06-044C40E7DEE5}" srcOrd="6" destOrd="0" parTransId="{E63C6506-D313-4D17-ADE6-188A6F7352AB}" sibTransId="{0A54836B-41DC-4881-B99B-A171A8EA8EAC}"/>
    <dgm:cxn modelId="{B23E7193-ACD6-43CE-93E5-BFF4C58933B0}" srcId="{C07D2FCC-CFBB-47B7-8992-E536D455BAF0}" destId="{C55A21A3-04FD-4A3D-A29E-085E22999709}" srcOrd="7" destOrd="0" parTransId="{C042C311-5374-4E61-91A7-CC67459010F1}" sibTransId="{5CFF1F30-7775-4F8B-BE30-7178340A1F86}"/>
    <dgm:cxn modelId="{4FFFA897-4074-421E-AFD9-6B79FB0D0E88}" type="presOf" srcId="{C55A21A3-04FD-4A3D-A29E-085E22999709}" destId="{47132274-7E95-4C32-BB07-502600FF9D2A}" srcOrd="0" destOrd="0" presId="urn:microsoft.com/office/officeart/2005/8/layout/default"/>
    <dgm:cxn modelId="{1CEF0AA1-0FF6-4799-BDF2-B2FC209C0FAC}" srcId="{C07D2FCC-CFBB-47B7-8992-E536D455BAF0}" destId="{E433954E-C423-47DC-AB1D-A89F09E6C17D}" srcOrd="3" destOrd="0" parTransId="{918ABFB2-9643-46A8-8660-F0D7898C1DA8}" sibTransId="{D19DD3E5-18B8-4916-B425-CC797993182B}"/>
    <dgm:cxn modelId="{179A85B8-C45B-4DCF-9425-2A7134398958}" srcId="{C07D2FCC-CFBB-47B7-8992-E536D455BAF0}" destId="{1168CC8A-8036-4B17-BCE6-03F8F3B4F3CC}" srcOrd="2" destOrd="0" parTransId="{2363EE51-F5F8-4069-97F6-02E1A0A92AAF}" sibTransId="{6FCD153B-8145-403F-B1DA-0E424424EB2A}"/>
    <dgm:cxn modelId="{33DEEDCC-9580-42EB-81BA-3D6FE27E9CC6}" srcId="{C07D2FCC-CFBB-47B7-8992-E536D455BAF0}" destId="{85C6D103-2D68-4A08-BCED-23A56AE9C080}" srcOrd="1" destOrd="0" parTransId="{15BFA6AC-0311-4916-B291-BDE866B5E409}" sibTransId="{013E8E94-7276-4AE4-89DF-C38936267AB9}"/>
    <dgm:cxn modelId="{1C5444CD-93CE-4299-8CF5-9D4EA36F2510}" type="presOf" srcId="{9AF61320-5F41-446B-8864-A191AAECE0A3}" destId="{D14EDAFA-F9E7-4A3B-A7B2-C6CE8FD4B577}" srcOrd="0" destOrd="0" presId="urn:microsoft.com/office/officeart/2005/8/layout/default"/>
    <dgm:cxn modelId="{D7ECB700-404A-49EF-A917-ECA55491CE72}" type="presParOf" srcId="{AEDBDC6A-F44F-42C8-8906-4322B15AE709}" destId="{9AF3288D-87F0-447C-9BA5-A9F354A4A747}" srcOrd="0" destOrd="0" presId="urn:microsoft.com/office/officeart/2005/8/layout/default"/>
    <dgm:cxn modelId="{FD837406-532C-4555-AFA0-555036A4D895}" type="presParOf" srcId="{AEDBDC6A-F44F-42C8-8906-4322B15AE709}" destId="{4EF10D87-17A0-45EF-8F13-99EF58C838B4}" srcOrd="1" destOrd="0" presId="urn:microsoft.com/office/officeart/2005/8/layout/default"/>
    <dgm:cxn modelId="{6129BB52-3956-4C47-BA75-CE91B3CB287B}" type="presParOf" srcId="{AEDBDC6A-F44F-42C8-8906-4322B15AE709}" destId="{E8BA1C59-BEE8-495A-AEB7-14D77061F2F3}" srcOrd="2" destOrd="0" presId="urn:microsoft.com/office/officeart/2005/8/layout/default"/>
    <dgm:cxn modelId="{75A9E26F-82CC-45EE-BF3D-0EA20AB7EDFA}" type="presParOf" srcId="{AEDBDC6A-F44F-42C8-8906-4322B15AE709}" destId="{21925722-1DF3-4C30-BA2E-A99F5A3A36DB}" srcOrd="3" destOrd="0" presId="urn:microsoft.com/office/officeart/2005/8/layout/default"/>
    <dgm:cxn modelId="{BED98BD2-95DD-4430-8409-819D89F8564B}" type="presParOf" srcId="{AEDBDC6A-F44F-42C8-8906-4322B15AE709}" destId="{EF405263-CEA5-4B34-9751-BB0652CAB9FB}" srcOrd="4" destOrd="0" presId="urn:microsoft.com/office/officeart/2005/8/layout/default"/>
    <dgm:cxn modelId="{E0DBF313-C4ED-4B9D-B84E-E18486789427}" type="presParOf" srcId="{AEDBDC6A-F44F-42C8-8906-4322B15AE709}" destId="{175F808A-C4C7-41F6-9A2F-12BCEFECE4A5}" srcOrd="5" destOrd="0" presId="urn:microsoft.com/office/officeart/2005/8/layout/default"/>
    <dgm:cxn modelId="{C6498427-4B83-4277-8D60-00F36DAEA041}" type="presParOf" srcId="{AEDBDC6A-F44F-42C8-8906-4322B15AE709}" destId="{02811A59-05A1-450D-BFE2-56093DCB4760}" srcOrd="6" destOrd="0" presId="urn:microsoft.com/office/officeart/2005/8/layout/default"/>
    <dgm:cxn modelId="{87EA5DB0-5E17-4E44-911C-86F45B7382C5}" type="presParOf" srcId="{AEDBDC6A-F44F-42C8-8906-4322B15AE709}" destId="{73105C94-F02B-4054-A8B0-EE6CE8244074}" srcOrd="7" destOrd="0" presId="urn:microsoft.com/office/officeart/2005/8/layout/default"/>
    <dgm:cxn modelId="{42ED9B38-CFF2-4206-B69C-3474D89DEA99}" type="presParOf" srcId="{AEDBDC6A-F44F-42C8-8906-4322B15AE709}" destId="{64547B79-C7C4-454A-8C7C-8A01819DD19A}" srcOrd="8" destOrd="0" presId="urn:microsoft.com/office/officeart/2005/8/layout/default"/>
    <dgm:cxn modelId="{0CF6844E-DC69-420B-81D9-E46234CAF25F}" type="presParOf" srcId="{AEDBDC6A-F44F-42C8-8906-4322B15AE709}" destId="{46A3F81D-BE81-4581-82AF-079A974D3AE3}" srcOrd="9" destOrd="0" presId="urn:microsoft.com/office/officeart/2005/8/layout/default"/>
    <dgm:cxn modelId="{CDCBD071-AA03-4FE7-82CA-752F66991CC0}" type="presParOf" srcId="{AEDBDC6A-F44F-42C8-8906-4322B15AE709}" destId="{D14EDAFA-F9E7-4A3B-A7B2-C6CE8FD4B577}" srcOrd="10" destOrd="0" presId="urn:microsoft.com/office/officeart/2005/8/layout/default"/>
    <dgm:cxn modelId="{458A3331-2D3D-444D-B7A1-8EC41489F295}" type="presParOf" srcId="{AEDBDC6A-F44F-42C8-8906-4322B15AE709}" destId="{3C019457-F76B-4F7C-953D-4C60327CCE23}" srcOrd="11" destOrd="0" presId="urn:microsoft.com/office/officeart/2005/8/layout/default"/>
    <dgm:cxn modelId="{37639FCA-A770-4355-B5E7-A880E1E8ED9C}" type="presParOf" srcId="{AEDBDC6A-F44F-42C8-8906-4322B15AE709}" destId="{2510FE74-5AFD-4012-86B9-3B4B3FA51668}" srcOrd="12" destOrd="0" presId="urn:microsoft.com/office/officeart/2005/8/layout/default"/>
    <dgm:cxn modelId="{16812086-6B5B-4A19-B68D-7E845215B54E}" type="presParOf" srcId="{AEDBDC6A-F44F-42C8-8906-4322B15AE709}" destId="{C59011D8-EA55-4689-A1FC-A740A1244792}" srcOrd="13" destOrd="0" presId="urn:microsoft.com/office/officeart/2005/8/layout/default"/>
    <dgm:cxn modelId="{6EF2658F-1274-4F62-A0A0-E8349BFFFEAD}" type="presParOf" srcId="{AEDBDC6A-F44F-42C8-8906-4322B15AE709}" destId="{47132274-7E95-4C32-BB07-502600FF9D2A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268AAE-2109-48B0-88BF-922DDEF9F3D4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C915CBC-F699-451C-A8D2-C2A7EED97C79}">
      <dgm:prSet custT="1"/>
      <dgm:spPr/>
      <dgm:t>
        <a:bodyPr/>
        <a:lstStyle/>
        <a:p>
          <a:r>
            <a:rPr lang="cs-CZ" sz="3200" b="0" i="0"/>
            <a:t>krycí (epidermis, rhizodermis)</a:t>
          </a:r>
          <a:endParaRPr lang="en-US" sz="3200"/>
        </a:p>
      </dgm:t>
    </dgm:pt>
    <dgm:pt modelId="{A8A24CA9-8063-449D-999D-29B269BCF798}" type="parTrans" cxnId="{9D1F7075-C99C-4382-801A-7ED2F9FD0129}">
      <dgm:prSet/>
      <dgm:spPr/>
      <dgm:t>
        <a:bodyPr/>
        <a:lstStyle/>
        <a:p>
          <a:endParaRPr lang="en-US"/>
        </a:p>
      </dgm:t>
    </dgm:pt>
    <dgm:pt modelId="{7E5FE08D-ECF7-4822-8047-5681C0A41826}" type="sibTrans" cxnId="{9D1F7075-C99C-4382-801A-7ED2F9FD0129}">
      <dgm:prSet/>
      <dgm:spPr/>
      <dgm:t>
        <a:bodyPr/>
        <a:lstStyle/>
        <a:p>
          <a:endParaRPr lang="en-US"/>
        </a:p>
      </dgm:t>
    </dgm:pt>
    <dgm:pt modelId="{D7F0E3A0-ADDC-4DFC-A9D2-43D58E7FA799}">
      <dgm:prSet custT="1"/>
      <dgm:spPr/>
      <dgm:t>
        <a:bodyPr/>
        <a:lstStyle/>
        <a:p>
          <a:r>
            <a:rPr lang="cs-CZ" sz="3200" b="0" i="0"/>
            <a:t>vodivá (xylém, floém)</a:t>
          </a:r>
          <a:endParaRPr lang="en-US" sz="3200"/>
        </a:p>
      </dgm:t>
    </dgm:pt>
    <dgm:pt modelId="{2C6ACBB6-11C7-4BE4-931E-D55E53E9A662}" type="parTrans" cxnId="{71B68BDB-2EA2-42D5-AC88-2A1EEE69FCB5}">
      <dgm:prSet/>
      <dgm:spPr/>
      <dgm:t>
        <a:bodyPr/>
        <a:lstStyle/>
        <a:p>
          <a:endParaRPr lang="en-US"/>
        </a:p>
      </dgm:t>
    </dgm:pt>
    <dgm:pt modelId="{60F34E4A-F3B6-4D50-A7AA-67A2CA4F5604}" type="sibTrans" cxnId="{71B68BDB-2EA2-42D5-AC88-2A1EEE69FCB5}">
      <dgm:prSet/>
      <dgm:spPr/>
      <dgm:t>
        <a:bodyPr/>
        <a:lstStyle/>
        <a:p>
          <a:endParaRPr lang="en-US"/>
        </a:p>
      </dgm:t>
    </dgm:pt>
    <dgm:pt modelId="{C992AD01-EAE9-4217-A4CD-F4FE2BBDFB1D}">
      <dgm:prSet custT="1"/>
      <dgm:spPr/>
      <dgm:t>
        <a:bodyPr/>
        <a:lstStyle/>
        <a:p>
          <a:r>
            <a:rPr lang="cs-CZ" sz="3200" b="0" i="0"/>
            <a:t>základní (parenchym, kolenchym)</a:t>
          </a:r>
          <a:endParaRPr lang="en-US" sz="3200"/>
        </a:p>
      </dgm:t>
    </dgm:pt>
    <dgm:pt modelId="{A03A08D9-7A33-4246-AFB1-E36A5DE31EAA}" type="parTrans" cxnId="{3F8DC949-8232-447F-9C9C-5B48FFF9C551}">
      <dgm:prSet/>
      <dgm:spPr/>
      <dgm:t>
        <a:bodyPr/>
        <a:lstStyle/>
        <a:p>
          <a:endParaRPr lang="en-US"/>
        </a:p>
      </dgm:t>
    </dgm:pt>
    <dgm:pt modelId="{350DBC86-D5DD-40AC-9674-FBC6E0968931}" type="sibTrans" cxnId="{3F8DC949-8232-447F-9C9C-5B48FFF9C551}">
      <dgm:prSet/>
      <dgm:spPr/>
      <dgm:t>
        <a:bodyPr/>
        <a:lstStyle/>
        <a:p>
          <a:endParaRPr lang="en-US"/>
        </a:p>
      </dgm:t>
    </dgm:pt>
    <dgm:pt modelId="{E7647B7B-5812-4189-B0BE-EB87BEDC3B0B}">
      <dgm:prSet custT="1"/>
      <dgm:spPr/>
      <dgm:t>
        <a:bodyPr/>
        <a:lstStyle/>
        <a:p>
          <a:r>
            <a:rPr lang="cs-CZ" sz="3200" b="0" i="0"/>
            <a:t>asimilační (chlorenchym</a:t>
          </a:r>
          <a:r>
            <a:rPr lang="cs-CZ" sz="1200" b="0" i="0"/>
            <a:t>)</a:t>
          </a:r>
          <a:endParaRPr lang="en-US" sz="1200"/>
        </a:p>
      </dgm:t>
    </dgm:pt>
    <dgm:pt modelId="{04DFCEE9-7787-4F95-8DD0-BE1A220F4D8B}" type="parTrans" cxnId="{3618613B-9B4E-4E92-9BD5-A1F7560C0252}">
      <dgm:prSet/>
      <dgm:spPr/>
      <dgm:t>
        <a:bodyPr/>
        <a:lstStyle/>
        <a:p>
          <a:endParaRPr lang="en-US"/>
        </a:p>
      </dgm:t>
    </dgm:pt>
    <dgm:pt modelId="{AE9EEEE1-3C13-4BB7-83F9-B652408E3147}" type="sibTrans" cxnId="{3618613B-9B4E-4E92-9BD5-A1F7560C0252}">
      <dgm:prSet/>
      <dgm:spPr/>
      <dgm:t>
        <a:bodyPr/>
        <a:lstStyle/>
        <a:p>
          <a:endParaRPr lang="en-US"/>
        </a:p>
      </dgm:t>
    </dgm:pt>
    <dgm:pt modelId="{9ACFA522-7840-4248-AEAE-28753497941F}" type="pres">
      <dgm:prSet presAssocID="{2B268AAE-2109-48B0-88BF-922DDEF9F3D4}" presName="linear" presStyleCnt="0">
        <dgm:presLayoutVars>
          <dgm:animLvl val="lvl"/>
          <dgm:resizeHandles val="exact"/>
        </dgm:presLayoutVars>
      </dgm:prSet>
      <dgm:spPr/>
    </dgm:pt>
    <dgm:pt modelId="{D067BD5D-1740-4D14-A10E-BA34E81C5384}" type="pres">
      <dgm:prSet presAssocID="{5C915CBC-F699-451C-A8D2-C2A7EED97C7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A2C5F1E-EE03-4147-AEFE-5B0680DF0DF5}" type="pres">
      <dgm:prSet presAssocID="{7E5FE08D-ECF7-4822-8047-5681C0A41826}" presName="spacer" presStyleCnt="0"/>
      <dgm:spPr/>
    </dgm:pt>
    <dgm:pt modelId="{2E91507F-7BB5-441D-9663-A16DB0AA4C69}" type="pres">
      <dgm:prSet presAssocID="{D7F0E3A0-ADDC-4DFC-A9D2-43D58E7FA79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2DC50B7-A95C-4DC3-989F-064B267D5EE2}" type="pres">
      <dgm:prSet presAssocID="{60F34E4A-F3B6-4D50-A7AA-67A2CA4F5604}" presName="spacer" presStyleCnt="0"/>
      <dgm:spPr/>
    </dgm:pt>
    <dgm:pt modelId="{DE9003A8-A192-433E-ABFF-789EDCBBDFD7}" type="pres">
      <dgm:prSet presAssocID="{C992AD01-EAE9-4217-A4CD-F4FE2BBDFB1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34B7EB0-6935-46A9-99BF-19E9D9F71A9E}" type="pres">
      <dgm:prSet presAssocID="{350DBC86-D5DD-40AC-9674-FBC6E0968931}" presName="spacer" presStyleCnt="0"/>
      <dgm:spPr/>
    </dgm:pt>
    <dgm:pt modelId="{4DBF3377-44E4-481C-99ED-93EC187B0D29}" type="pres">
      <dgm:prSet presAssocID="{E7647B7B-5812-4189-B0BE-EB87BEDC3B0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618613B-9B4E-4E92-9BD5-A1F7560C0252}" srcId="{2B268AAE-2109-48B0-88BF-922DDEF9F3D4}" destId="{E7647B7B-5812-4189-B0BE-EB87BEDC3B0B}" srcOrd="3" destOrd="0" parTransId="{04DFCEE9-7787-4F95-8DD0-BE1A220F4D8B}" sibTransId="{AE9EEEE1-3C13-4BB7-83F9-B652408E3147}"/>
    <dgm:cxn modelId="{3BA50B40-0762-4B38-AF11-EDFD7CE118F7}" type="presOf" srcId="{C992AD01-EAE9-4217-A4CD-F4FE2BBDFB1D}" destId="{DE9003A8-A192-433E-ABFF-789EDCBBDFD7}" srcOrd="0" destOrd="0" presId="urn:microsoft.com/office/officeart/2005/8/layout/vList2"/>
    <dgm:cxn modelId="{3F8DC949-8232-447F-9C9C-5B48FFF9C551}" srcId="{2B268AAE-2109-48B0-88BF-922DDEF9F3D4}" destId="{C992AD01-EAE9-4217-A4CD-F4FE2BBDFB1D}" srcOrd="2" destOrd="0" parTransId="{A03A08D9-7A33-4246-AFB1-E36A5DE31EAA}" sibTransId="{350DBC86-D5DD-40AC-9674-FBC6E0968931}"/>
    <dgm:cxn modelId="{9D1F7075-C99C-4382-801A-7ED2F9FD0129}" srcId="{2B268AAE-2109-48B0-88BF-922DDEF9F3D4}" destId="{5C915CBC-F699-451C-A8D2-C2A7EED97C79}" srcOrd="0" destOrd="0" parTransId="{A8A24CA9-8063-449D-999D-29B269BCF798}" sibTransId="{7E5FE08D-ECF7-4822-8047-5681C0A41826}"/>
    <dgm:cxn modelId="{828C4AA6-3FDE-4454-A8AE-833DDAEE691B}" type="presOf" srcId="{D7F0E3A0-ADDC-4DFC-A9D2-43D58E7FA799}" destId="{2E91507F-7BB5-441D-9663-A16DB0AA4C69}" srcOrd="0" destOrd="0" presId="urn:microsoft.com/office/officeart/2005/8/layout/vList2"/>
    <dgm:cxn modelId="{985DC0B4-A7D1-49C1-8D83-34712C3AF6F7}" type="presOf" srcId="{E7647B7B-5812-4189-B0BE-EB87BEDC3B0B}" destId="{4DBF3377-44E4-481C-99ED-93EC187B0D29}" srcOrd="0" destOrd="0" presId="urn:microsoft.com/office/officeart/2005/8/layout/vList2"/>
    <dgm:cxn modelId="{FDCE55BC-C846-4655-8107-39FCDC7E83A7}" type="presOf" srcId="{5C915CBC-F699-451C-A8D2-C2A7EED97C79}" destId="{D067BD5D-1740-4D14-A10E-BA34E81C5384}" srcOrd="0" destOrd="0" presId="urn:microsoft.com/office/officeart/2005/8/layout/vList2"/>
    <dgm:cxn modelId="{2F427BC9-43A7-4FD2-8E0D-13F4FDB380C7}" type="presOf" srcId="{2B268AAE-2109-48B0-88BF-922DDEF9F3D4}" destId="{9ACFA522-7840-4248-AEAE-28753497941F}" srcOrd="0" destOrd="0" presId="urn:microsoft.com/office/officeart/2005/8/layout/vList2"/>
    <dgm:cxn modelId="{71B68BDB-2EA2-42D5-AC88-2A1EEE69FCB5}" srcId="{2B268AAE-2109-48B0-88BF-922DDEF9F3D4}" destId="{D7F0E3A0-ADDC-4DFC-A9D2-43D58E7FA799}" srcOrd="1" destOrd="0" parTransId="{2C6ACBB6-11C7-4BE4-931E-D55E53E9A662}" sibTransId="{60F34E4A-F3B6-4D50-A7AA-67A2CA4F5604}"/>
    <dgm:cxn modelId="{E63D33D0-B1C1-49A8-BDBA-F5ED87B1F414}" type="presParOf" srcId="{9ACFA522-7840-4248-AEAE-28753497941F}" destId="{D067BD5D-1740-4D14-A10E-BA34E81C5384}" srcOrd="0" destOrd="0" presId="urn:microsoft.com/office/officeart/2005/8/layout/vList2"/>
    <dgm:cxn modelId="{B72CEEAD-5E0E-4706-8D77-DC70CE6AC3B5}" type="presParOf" srcId="{9ACFA522-7840-4248-AEAE-28753497941F}" destId="{FA2C5F1E-EE03-4147-AEFE-5B0680DF0DF5}" srcOrd="1" destOrd="0" presId="urn:microsoft.com/office/officeart/2005/8/layout/vList2"/>
    <dgm:cxn modelId="{6B639F51-84AC-4A3D-8ECF-21B08B95A688}" type="presParOf" srcId="{9ACFA522-7840-4248-AEAE-28753497941F}" destId="{2E91507F-7BB5-441D-9663-A16DB0AA4C69}" srcOrd="2" destOrd="0" presId="urn:microsoft.com/office/officeart/2005/8/layout/vList2"/>
    <dgm:cxn modelId="{8A76617F-CABE-4C6A-ABE0-BC947F9E359D}" type="presParOf" srcId="{9ACFA522-7840-4248-AEAE-28753497941F}" destId="{82DC50B7-A95C-4DC3-989F-064B267D5EE2}" srcOrd="3" destOrd="0" presId="urn:microsoft.com/office/officeart/2005/8/layout/vList2"/>
    <dgm:cxn modelId="{896FE468-0592-4340-81E8-13EC40D7DA50}" type="presParOf" srcId="{9ACFA522-7840-4248-AEAE-28753497941F}" destId="{DE9003A8-A192-433E-ABFF-789EDCBBDFD7}" srcOrd="4" destOrd="0" presId="urn:microsoft.com/office/officeart/2005/8/layout/vList2"/>
    <dgm:cxn modelId="{828206FA-A30F-45B0-9E2A-81A84E735403}" type="presParOf" srcId="{9ACFA522-7840-4248-AEAE-28753497941F}" destId="{634B7EB0-6935-46A9-99BF-19E9D9F71A9E}" srcOrd="5" destOrd="0" presId="urn:microsoft.com/office/officeart/2005/8/layout/vList2"/>
    <dgm:cxn modelId="{30044483-F368-49D3-96A3-33042E1D2C49}" type="presParOf" srcId="{9ACFA522-7840-4248-AEAE-28753497941F}" destId="{4DBF3377-44E4-481C-99ED-93EC187B0D2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8B334F-2A10-4E27-8BAC-A7B9702B7D5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5895037-F2EB-435B-9B18-025FD295E1ED}">
      <dgm:prSet/>
      <dgm:spPr/>
      <dgm:t>
        <a:bodyPr/>
        <a:lstStyle/>
        <a:p>
          <a:r>
            <a:rPr lang="cs-CZ" b="0" i="0"/>
            <a:t>trvalá (nedělivá) – diferenciace z dělivých</a:t>
          </a:r>
          <a:endParaRPr lang="en-US"/>
        </a:p>
      </dgm:t>
    </dgm:pt>
    <dgm:pt modelId="{E3855B10-7AC5-45F3-AB19-F7EACF8125EC}" type="parTrans" cxnId="{C8BD630B-F7EB-4AA7-A879-F071AC6C01F6}">
      <dgm:prSet/>
      <dgm:spPr/>
      <dgm:t>
        <a:bodyPr/>
        <a:lstStyle/>
        <a:p>
          <a:endParaRPr lang="en-US"/>
        </a:p>
      </dgm:t>
    </dgm:pt>
    <dgm:pt modelId="{C3DC7DF7-8925-4A0C-99D0-85570A44E4DA}" type="sibTrans" cxnId="{C8BD630B-F7EB-4AA7-A879-F071AC6C01F6}">
      <dgm:prSet/>
      <dgm:spPr/>
      <dgm:t>
        <a:bodyPr/>
        <a:lstStyle/>
        <a:p>
          <a:endParaRPr lang="en-US"/>
        </a:p>
      </dgm:t>
    </dgm:pt>
    <dgm:pt modelId="{C300072F-8553-4FAC-9913-9810CA99AF38}">
      <dgm:prSet/>
      <dgm:spPr/>
      <dgm:t>
        <a:bodyPr/>
        <a:lstStyle/>
        <a:p>
          <a:r>
            <a:rPr lang="cs-CZ" b="0" i="0"/>
            <a:t>dělivá – tam kde rostlina roste</a:t>
          </a:r>
          <a:endParaRPr lang="en-US"/>
        </a:p>
      </dgm:t>
    </dgm:pt>
    <dgm:pt modelId="{D52D5D9C-F0C8-4842-A4DC-6BDC798E792E}" type="parTrans" cxnId="{6FB24780-E154-41AE-8325-98490A338EA1}">
      <dgm:prSet/>
      <dgm:spPr/>
      <dgm:t>
        <a:bodyPr/>
        <a:lstStyle/>
        <a:p>
          <a:endParaRPr lang="en-US"/>
        </a:p>
      </dgm:t>
    </dgm:pt>
    <dgm:pt modelId="{A92B29AA-9983-4E69-8AAC-A708B814854E}" type="sibTrans" cxnId="{6FB24780-E154-41AE-8325-98490A338EA1}">
      <dgm:prSet/>
      <dgm:spPr/>
      <dgm:t>
        <a:bodyPr/>
        <a:lstStyle/>
        <a:p>
          <a:endParaRPr lang="en-US"/>
        </a:p>
      </dgm:t>
    </dgm:pt>
    <dgm:pt modelId="{C4B744AF-F8EF-499F-B785-794863C90AF0}">
      <dgm:prSet/>
      <dgm:spPr/>
      <dgm:t>
        <a:bodyPr/>
        <a:lstStyle/>
        <a:p>
          <a:pPr algn="l"/>
          <a:r>
            <a:rPr lang="cs-CZ" b="0" i="0"/>
            <a:t>vzrostlý vrchol</a:t>
          </a:r>
          <a:endParaRPr lang="en-US"/>
        </a:p>
      </dgm:t>
    </dgm:pt>
    <dgm:pt modelId="{F0BFD8BF-F5F2-429B-A1B7-4F3FCCE66A93}" type="parTrans" cxnId="{29FCC1F6-FA70-4720-B1BB-27B61764AA3B}">
      <dgm:prSet/>
      <dgm:spPr/>
      <dgm:t>
        <a:bodyPr/>
        <a:lstStyle/>
        <a:p>
          <a:endParaRPr lang="en-US"/>
        </a:p>
      </dgm:t>
    </dgm:pt>
    <dgm:pt modelId="{F8F1E04F-4E90-4725-9065-DB4AD489C492}" type="sibTrans" cxnId="{29FCC1F6-FA70-4720-B1BB-27B61764AA3B}">
      <dgm:prSet/>
      <dgm:spPr/>
      <dgm:t>
        <a:bodyPr/>
        <a:lstStyle/>
        <a:p>
          <a:endParaRPr lang="en-US"/>
        </a:p>
      </dgm:t>
    </dgm:pt>
    <dgm:pt modelId="{DF9600F2-FECF-4302-A35B-E4954A36CA5F}">
      <dgm:prSet/>
      <dgm:spPr/>
      <dgm:t>
        <a:bodyPr/>
        <a:lstStyle/>
        <a:p>
          <a:pPr algn="l"/>
          <a:r>
            <a:rPr lang="cs-CZ" b="0" i="0"/>
            <a:t>špička kořene</a:t>
          </a:r>
          <a:endParaRPr lang="en-US"/>
        </a:p>
      </dgm:t>
    </dgm:pt>
    <dgm:pt modelId="{3C8AC1E5-9EB8-4A6F-B366-CCBF735C774B}" type="parTrans" cxnId="{E61798CC-AAB2-4A1E-B1DB-73E6FB81ADC0}">
      <dgm:prSet/>
      <dgm:spPr/>
      <dgm:t>
        <a:bodyPr/>
        <a:lstStyle/>
        <a:p>
          <a:endParaRPr lang="en-US"/>
        </a:p>
      </dgm:t>
    </dgm:pt>
    <dgm:pt modelId="{E0B921FF-C3A5-4EA8-A408-37B86C99876B}" type="sibTrans" cxnId="{E61798CC-AAB2-4A1E-B1DB-73E6FB81ADC0}">
      <dgm:prSet/>
      <dgm:spPr/>
      <dgm:t>
        <a:bodyPr/>
        <a:lstStyle/>
        <a:p>
          <a:endParaRPr lang="en-US"/>
        </a:p>
      </dgm:t>
    </dgm:pt>
    <dgm:pt modelId="{4C3B0486-3392-42DE-A554-CEF7F5816FFD}">
      <dgm:prSet/>
      <dgm:spPr/>
      <dgm:t>
        <a:bodyPr/>
        <a:lstStyle/>
        <a:p>
          <a:pPr algn="l"/>
          <a:r>
            <a:rPr lang="cs-CZ" b="0" i="0"/>
            <a:t>druhotné tloustnutí</a:t>
          </a:r>
          <a:endParaRPr lang="en-US"/>
        </a:p>
      </dgm:t>
    </dgm:pt>
    <dgm:pt modelId="{1F19E7F8-D27D-465A-BD5E-CAE20E17A3EA}" type="parTrans" cxnId="{D7E9AA75-C5AA-4370-A531-20ED98E4ACEC}">
      <dgm:prSet/>
      <dgm:spPr/>
      <dgm:t>
        <a:bodyPr/>
        <a:lstStyle/>
        <a:p>
          <a:endParaRPr lang="en-US"/>
        </a:p>
      </dgm:t>
    </dgm:pt>
    <dgm:pt modelId="{8AD9B063-C0D6-4733-B5C5-0B3F1F01E82F}" type="sibTrans" cxnId="{D7E9AA75-C5AA-4370-A531-20ED98E4ACEC}">
      <dgm:prSet/>
      <dgm:spPr/>
      <dgm:t>
        <a:bodyPr/>
        <a:lstStyle/>
        <a:p>
          <a:endParaRPr lang="en-US"/>
        </a:p>
      </dgm:t>
    </dgm:pt>
    <dgm:pt modelId="{4D0ABD7F-F5D6-45BE-AD6B-6B31CA5595A6}" type="pres">
      <dgm:prSet presAssocID="{788B334F-2A10-4E27-8BAC-A7B9702B7D50}" presName="linear" presStyleCnt="0">
        <dgm:presLayoutVars>
          <dgm:animLvl val="lvl"/>
          <dgm:resizeHandles val="exact"/>
        </dgm:presLayoutVars>
      </dgm:prSet>
      <dgm:spPr/>
    </dgm:pt>
    <dgm:pt modelId="{D7D2A98E-EC3A-453B-9B78-701D76932BC0}" type="pres">
      <dgm:prSet presAssocID="{C5895037-F2EB-435B-9B18-025FD295E1E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C8A4399-1DC8-4457-9114-D9AFD3137658}" type="pres">
      <dgm:prSet presAssocID="{C3DC7DF7-8925-4A0C-99D0-85570A44E4DA}" presName="spacer" presStyleCnt="0"/>
      <dgm:spPr/>
    </dgm:pt>
    <dgm:pt modelId="{3FFC5D1C-1CF1-45A7-B022-25D7E1F718DD}" type="pres">
      <dgm:prSet presAssocID="{C300072F-8553-4FAC-9913-9810CA99AF3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B73DF79-2867-4DD1-9844-5316CEDC714E}" type="pres">
      <dgm:prSet presAssocID="{C300072F-8553-4FAC-9913-9810CA99AF38}" presName="childText" presStyleLbl="revTx" presStyleIdx="0" presStyleCnt="1" custScaleX="60582">
        <dgm:presLayoutVars>
          <dgm:bulletEnabled val="1"/>
        </dgm:presLayoutVars>
      </dgm:prSet>
      <dgm:spPr/>
    </dgm:pt>
  </dgm:ptLst>
  <dgm:cxnLst>
    <dgm:cxn modelId="{E8935B03-DD85-44B4-ABE4-CC110EB5A806}" type="presOf" srcId="{C5895037-F2EB-435B-9B18-025FD295E1ED}" destId="{D7D2A98E-EC3A-453B-9B78-701D76932BC0}" srcOrd="0" destOrd="0" presId="urn:microsoft.com/office/officeart/2005/8/layout/vList2"/>
    <dgm:cxn modelId="{C8BD630B-F7EB-4AA7-A879-F071AC6C01F6}" srcId="{788B334F-2A10-4E27-8BAC-A7B9702B7D50}" destId="{C5895037-F2EB-435B-9B18-025FD295E1ED}" srcOrd="0" destOrd="0" parTransId="{E3855B10-7AC5-45F3-AB19-F7EACF8125EC}" sibTransId="{C3DC7DF7-8925-4A0C-99D0-85570A44E4DA}"/>
    <dgm:cxn modelId="{086FD72C-31A6-44D6-A93C-5F3284596993}" type="presOf" srcId="{DF9600F2-FECF-4302-A35B-E4954A36CA5F}" destId="{7B73DF79-2867-4DD1-9844-5316CEDC714E}" srcOrd="0" destOrd="1" presId="urn:microsoft.com/office/officeart/2005/8/layout/vList2"/>
    <dgm:cxn modelId="{7C1C9E6C-6713-4DF7-8046-DC0A08F32878}" type="presOf" srcId="{788B334F-2A10-4E27-8BAC-A7B9702B7D50}" destId="{4D0ABD7F-F5D6-45BE-AD6B-6B31CA5595A6}" srcOrd="0" destOrd="0" presId="urn:microsoft.com/office/officeart/2005/8/layout/vList2"/>
    <dgm:cxn modelId="{D7E9AA75-C5AA-4370-A531-20ED98E4ACEC}" srcId="{C300072F-8553-4FAC-9913-9810CA99AF38}" destId="{4C3B0486-3392-42DE-A554-CEF7F5816FFD}" srcOrd="2" destOrd="0" parTransId="{1F19E7F8-D27D-465A-BD5E-CAE20E17A3EA}" sibTransId="{8AD9B063-C0D6-4733-B5C5-0B3F1F01E82F}"/>
    <dgm:cxn modelId="{6FB24780-E154-41AE-8325-98490A338EA1}" srcId="{788B334F-2A10-4E27-8BAC-A7B9702B7D50}" destId="{C300072F-8553-4FAC-9913-9810CA99AF38}" srcOrd="1" destOrd="0" parTransId="{D52D5D9C-F0C8-4842-A4DC-6BDC798E792E}" sibTransId="{A92B29AA-9983-4E69-8AAC-A708B814854E}"/>
    <dgm:cxn modelId="{6FF6FC81-10E0-49B8-973B-E1F60FE09F1C}" type="presOf" srcId="{4C3B0486-3392-42DE-A554-CEF7F5816FFD}" destId="{7B73DF79-2867-4DD1-9844-5316CEDC714E}" srcOrd="0" destOrd="2" presId="urn:microsoft.com/office/officeart/2005/8/layout/vList2"/>
    <dgm:cxn modelId="{D39D71A0-F997-4371-AFAB-09DC4D9E0708}" type="presOf" srcId="{C300072F-8553-4FAC-9913-9810CA99AF38}" destId="{3FFC5D1C-1CF1-45A7-B022-25D7E1F718DD}" srcOrd="0" destOrd="0" presId="urn:microsoft.com/office/officeart/2005/8/layout/vList2"/>
    <dgm:cxn modelId="{4414A0C6-F965-46A1-8029-043105968AAF}" type="presOf" srcId="{C4B744AF-F8EF-499F-B785-794863C90AF0}" destId="{7B73DF79-2867-4DD1-9844-5316CEDC714E}" srcOrd="0" destOrd="0" presId="urn:microsoft.com/office/officeart/2005/8/layout/vList2"/>
    <dgm:cxn modelId="{E61798CC-AAB2-4A1E-B1DB-73E6FB81ADC0}" srcId="{C300072F-8553-4FAC-9913-9810CA99AF38}" destId="{DF9600F2-FECF-4302-A35B-E4954A36CA5F}" srcOrd="1" destOrd="0" parTransId="{3C8AC1E5-9EB8-4A6F-B366-CCBF735C774B}" sibTransId="{E0B921FF-C3A5-4EA8-A408-37B86C99876B}"/>
    <dgm:cxn modelId="{29FCC1F6-FA70-4720-B1BB-27B61764AA3B}" srcId="{C300072F-8553-4FAC-9913-9810CA99AF38}" destId="{C4B744AF-F8EF-499F-B785-794863C90AF0}" srcOrd="0" destOrd="0" parTransId="{F0BFD8BF-F5F2-429B-A1B7-4F3FCCE66A93}" sibTransId="{F8F1E04F-4E90-4725-9065-DB4AD489C492}"/>
    <dgm:cxn modelId="{41FFE91D-F554-4AD8-8E94-A147C60BD0D7}" type="presParOf" srcId="{4D0ABD7F-F5D6-45BE-AD6B-6B31CA5595A6}" destId="{D7D2A98E-EC3A-453B-9B78-701D76932BC0}" srcOrd="0" destOrd="0" presId="urn:microsoft.com/office/officeart/2005/8/layout/vList2"/>
    <dgm:cxn modelId="{026396EA-E3A4-47B7-B89F-718D08916FB4}" type="presParOf" srcId="{4D0ABD7F-F5D6-45BE-AD6B-6B31CA5595A6}" destId="{9C8A4399-1DC8-4457-9114-D9AFD3137658}" srcOrd="1" destOrd="0" presId="urn:microsoft.com/office/officeart/2005/8/layout/vList2"/>
    <dgm:cxn modelId="{149EF180-C434-441E-89D8-BD7B7FAA59AF}" type="presParOf" srcId="{4D0ABD7F-F5D6-45BE-AD6B-6B31CA5595A6}" destId="{3FFC5D1C-1CF1-45A7-B022-25D7E1F718DD}" srcOrd="2" destOrd="0" presId="urn:microsoft.com/office/officeart/2005/8/layout/vList2"/>
    <dgm:cxn modelId="{EFC6894C-78CA-4515-8626-48A93E336128}" type="presParOf" srcId="{4D0ABD7F-F5D6-45BE-AD6B-6B31CA5595A6}" destId="{7B73DF79-2867-4DD1-9844-5316CEDC714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9C1CA-173A-4E3F-85A2-7B7EE58E6F93}">
      <dsp:nvSpPr>
        <dsp:cNvPr id="0" name=""/>
        <dsp:cNvSpPr/>
      </dsp:nvSpPr>
      <dsp:spPr>
        <a:xfrm>
          <a:off x="1041942" y="0"/>
          <a:ext cx="1113328" cy="11133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2FD9F3-C4BA-4A36-A6FA-29E47C5375E4}">
      <dsp:nvSpPr>
        <dsp:cNvPr id="0" name=""/>
        <dsp:cNvSpPr/>
      </dsp:nvSpPr>
      <dsp:spPr>
        <a:xfrm>
          <a:off x="139626" y="1318927"/>
          <a:ext cx="3180937" cy="15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800" b="0" i="0" kern="1200"/>
            <a:t>jedinné nebuněčné organismy = </a:t>
          </a:r>
          <a:r>
            <a:rPr lang="cs-CZ" sz="2800" b="1" i="0" kern="1200"/>
            <a:t>Viry</a:t>
          </a:r>
          <a:endParaRPr lang="en-US" sz="2800" kern="1200"/>
        </a:p>
      </dsp:txBody>
      <dsp:txXfrm>
        <a:off x="139626" y="1318927"/>
        <a:ext cx="3180937" cy="1579371"/>
      </dsp:txXfrm>
    </dsp:sp>
    <dsp:sp modelId="{6CB254BE-4FE4-4AA6-81DE-AF82396412F2}">
      <dsp:nvSpPr>
        <dsp:cNvPr id="0" name=""/>
        <dsp:cNvSpPr/>
      </dsp:nvSpPr>
      <dsp:spPr>
        <a:xfrm>
          <a:off x="4341" y="3095101"/>
          <a:ext cx="3180937" cy="806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EC6B6E-8C67-45C4-B2EF-F1D4B3449363}">
      <dsp:nvSpPr>
        <dsp:cNvPr id="0" name=""/>
        <dsp:cNvSpPr/>
      </dsp:nvSpPr>
      <dsp:spPr>
        <a:xfrm>
          <a:off x="8279358" y="0"/>
          <a:ext cx="1113328" cy="111332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89EF26-6E2B-4E79-B12B-81304C082EF4}">
      <dsp:nvSpPr>
        <dsp:cNvPr id="0" name=""/>
        <dsp:cNvSpPr/>
      </dsp:nvSpPr>
      <dsp:spPr>
        <a:xfrm>
          <a:off x="3741943" y="1117763"/>
          <a:ext cx="3180937" cy="15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2800" b="0" i="0" kern="1200"/>
            <a:t>všechny živé organismy jsou tvořeny buňkami = </a:t>
          </a:r>
          <a:r>
            <a:rPr lang="cs-CZ" sz="2800" b="1" i="0" kern="1200"/>
            <a:t>buněčné</a:t>
          </a:r>
          <a:endParaRPr lang="en-US" sz="2800" kern="1200"/>
        </a:p>
      </dsp:txBody>
      <dsp:txXfrm>
        <a:off x="3741943" y="1117763"/>
        <a:ext cx="3180937" cy="1579371"/>
      </dsp:txXfrm>
    </dsp:sp>
    <dsp:sp modelId="{BB439F94-A5F1-4D42-88D5-38B00ED9193A}">
      <dsp:nvSpPr>
        <dsp:cNvPr id="0" name=""/>
        <dsp:cNvSpPr/>
      </dsp:nvSpPr>
      <dsp:spPr>
        <a:xfrm>
          <a:off x="3741943" y="3095101"/>
          <a:ext cx="3180937" cy="806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8A3572-9B56-4F90-9451-87C3DCD5FCF7}">
      <dsp:nvSpPr>
        <dsp:cNvPr id="0" name=""/>
        <dsp:cNvSpPr/>
      </dsp:nvSpPr>
      <dsp:spPr>
        <a:xfrm>
          <a:off x="4775751" y="0"/>
          <a:ext cx="1113328" cy="111332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020A3F-3657-4FAB-96E2-FE3B4FC288C5}">
      <dsp:nvSpPr>
        <dsp:cNvPr id="0" name=""/>
        <dsp:cNvSpPr/>
      </dsp:nvSpPr>
      <dsp:spPr>
        <a:xfrm>
          <a:off x="7483886" y="1208577"/>
          <a:ext cx="3180937" cy="15793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cs-CZ" sz="3200" b="0" i="0" kern="1200"/>
            <a:t>stavba těla</a:t>
          </a:r>
          <a:endParaRPr lang="en-US" sz="3200" kern="1200"/>
        </a:p>
      </dsp:txBody>
      <dsp:txXfrm>
        <a:off x="7483886" y="1208577"/>
        <a:ext cx="3180937" cy="1579371"/>
      </dsp:txXfrm>
    </dsp:sp>
    <dsp:sp modelId="{A3DE128A-D88C-4CA0-B515-AB16842C156A}">
      <dsp:nvSpPr>
        <dsp:cNvPr id="0" name=""/>
        <dsp:cNvSpPr/>
      </dsp:nvSpPr>
      <dsp:spPr>
        <a:xfrm>
          <a:off x="7483886" y="1716177"/>
          <a:ext cx="3180937" cy="806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i="0" kern="1200"/>
            <a:t>živočichové – tkáně</a:t>
          </a:r>
          <a:endParaRPr lang="en-US" sz="2400" kern="120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0" i="0" kern="1200"/>
            <a:t>rostliny - pletiva</a:t>
          </a:r>
          <a:endParaRPr lang="en-US" sz="2400" kern="1200"/>
        </a:p>
      </dsp:txBody>
      <dsp:txXfrm>
        <a:off x="7483886" y="1716177"/>
        <a:ext cx="3180937" cy="806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3288D-87F0-447C-9BA5-A9F354A4A747}">
      <dsp:nvSpPr>
        <dsp:cNvPr id="0" name=""/>
        <dsp:cNvSpPr/>
      </dsp:nvSpPr>
      <dsp:spPr>
        <a:xfrm>
          <a:off x="2819" y="257194"/>
          <a:ext cx="2237149" cy="134228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i="0" kern="1200"/>
            <a:t>mechanická opora těla</a:t>
          </a:r>
          <a:endParaRPr lang="en-US" sz="2500" b="1" kern="1200"/>
        </a:p>
      </dsp:txBody>
      <dsp:txXfrm>
        <a:off x="2819" y="257194"/>
        <a:ext cx="2237149" cy="1342289"/>
      </dsp:txXfrm>
    </dsp:sp>
    <dsp:sp modelId="{E8BA1C59-BEE8-495A-AEB7-14D77061F2F3}">
      <dsp:nvSpPr>
        <dsp:cNvPr id="0" name=""/>
        <dsp:cNvSpPr/>
      </dsp:nvSpPr>
      <dsp:spPr>
        <a:xfrm>
          <a:off x="2463684" y="257194"/>
          <a:ext cx="2237149" cy="134228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1" i="0" kern="1200"/>
            <a:t>růst těla rostlin</a:t>
          </a:r>
          <a:endParaRPr lang="en-US" sz="3200" b="1" kern="1200"/>
        </a:p>
      </dsp:txBody>
      <dsp:txXfrm>
        <a:off x="2463684" y="257194"/>
        <a:ext cx="2237149" cy="1342289"/>
      </dsp:txXfrm>
    </dsp:sp>
    <dsp:sp modelId="{EF405263-CEA5-4B34-9751-BB0652CAB9FB}">
      <dsp:nvSpPr>
        <dsp:cNvPr id="0" name=""/>
        <dsp:cNvSpPr/>
      </dsp:nvSpPr>
      <dsp:spPr>
        <a:xfrm>
          <a:off x="4924548" y="257194"/>
          <a:ext cx="2237149" cy="13422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600" b="1" i="0" kern="1200"/>
            <a:t>ochrana</a:t>
          </a:r>
          <a:r>
            <a:rPr lang="cs-CZ" sz="2500" b="0" i="0" kern="1200"/>
            <a:t> </a:t>
          </a:r>
          <a:endParaRPr lang="en-US" sz="2500" kern="1200"/>
        </a:p>
      </dsp:txBody>
      <dsp:txXfrm>
        <a:off x="4924548" y="257194"/>
        <a:ext cx="2237149" cy="1342289"/>
      </dsp:txXfrm>
    </dsp:sp>
    <dsp:sp modelId="{02811A59-05A1-450D-BFE2-56093DCB4760}">
      <dsp:nvSpPr>
        <dsp:cNvPr id="0" name=""/>
        <dsp:cNvSpPr/>
      </dsp:nvSpPr>
      <dsp:spPr>
        <a:xfrm>
          <a:off x="7385413" y="257194"/>
          <a:ext cx="2237149" cy="134228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1" i="0" kern="1200"/>
            <a:t>zásoba látek</a:t>
          </a:r>
          <a:endParaRPr lang="en-US" sz="3200" b="1" kern="1200"/>
        </a:p>
      </dsp:txBody>
      <dsp:txXfrm>
        <a:off x="7385413" y="257194"/>
        <a:ext cx="2237149" cy="1342289"/>
      </dsp:txXfrm>
    </dsp:sp>
    <dsp:sp modelId="{64547B79-C7C4-454A-8C7C-8A01819DD19A}">
      <dsp:nvSpPr>
        <dsp:cNvPr id="0" name=""/>
        <dsp:cNvSpPr/>
      </dsp:nvSpPr>
      <dsp:spPr>
        <a:xfrm>
          <a:off x="2819" y="1823198"/>
          <a:ext cx="2237149" cy="1342289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500" b="1" i="0" kern="1200"/>
            <a:t>fotosyntéza</a:t>
          </a:r>
          <a:endParaRPr lang="en-US" sz="2500" b="1" kern="1200"/>
        </a:p>
      </dsp:txBody>
      <dsp:txXfrm>
        <a:off x="2819" y="1823198"/>
        <a:ext cx="2237149" cy="1342289"/>
      </dsp:txXfrm>
    </dsp:sp>
    <dsp:sp modelId="{D14EDAFA-F9E7-4A3B-A7B2-C6CE8FD4B577}">
      <dsp:nvSpPr>
        <dsp:cNvPr id="0" name=""/>
        <dsp:cNvSpPr/>
      </dsp:nvSpPr>
      <dsp:spPr>
        <a:xfrm>
          <a:off x="2463684" y="1823198"/>
          <a:ext cx="2237149" cy="134228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i="0" kern="1200"/>
            <a:t>rozvod látek v rostlině</a:t>
          </a:r>
          <a:endParaRPr lang="en-US" sz="2400" b="1" kern="1200"/>
        </a:p>
      </dsp:txBody>
      <dsp:txXfrm>
        <a:off x="2463684" y="1823198"/>
        <a:ext cx="2237149" cy="1342289"/>
      </dsp:txXfrm>
    </dsp:sp>
    <dsp:sp modelId="{2510FE74-5AFD-4012-86B9-3B4B3FA51668}">
      <dsp:nvSpPr>
        <dsp:cNvPr id="0" name=""/>
        <dsp:cNvSpPr/>
      </dsp:nvSpPr>
      <dsp:spPr>
        <a:xfrm>
          <a:off x="4924548" y="1823198"/>
          <a:ext cx="2237149" cy="134228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i="0" kern="1200"/>
            <a:t>vylučování látek</a:t>
          </a:r>
          <a:endParaRPr lang="en-US" sz="2800" b="1" i="0" kern="1200"/>
        </a:p>
      </dsp:txBody>
      <dsp:txXfrm>
        <a:off x="4924548" y="1823198"/>
        <a:ext cx="2237149" cy="1342289"/>
      </dsp:txXfrm>
    </dsp:sp>
    <dsp:sp modelId="{47132274-7E95-4C32-BB07-502600FF9D2A}">
      <dsp:nvSpPr>
        <dsp:cNvPr id="0" name=""/>
        <dsp:cNvSpPr/>
      </dsp:nvSpPr>
      <dsp:spPr>
        <a:xfrm>
          <a:off x="7385413" y="1823198"/>
          <a:ext cx="2237149" cy="134228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i="0" kern="1200"/>
            <a:t>vstřebávání látek</a:t>
          </a:r>
          <a:endParaRPr lang="en-US" sz="2800" b="1" kern="1200"/>
        </a:p>
      </dsp:txBody>
      <dsp:txXfrm>
        <a:off x="7385413" y="1823198"/>
        <a:ext cx="2237149" cy="13422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7BD5D-1740-4D14-A10E-BA34E81C5384}">
      <dsp:nvSpPr>
        <dsp:cNvPr id="0" name=""/>
        <dsp:cNvSpPr/>
      </dsp:nvSpPr>
      <dsp:spPr>
        <a:xfrm>
          <a:off x="0" y="13590"/>
          <a:ext cx="6391275" cy="127895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i="0" kern="1200"/>
            <a:t>krycí (epidermis, rhizodermis)</a:t>
          </a:r>
          <a:endParaRPr lang="en-US" sz="3200" kern="1200"/>
        </a:p>
      </dsp:txBody>
      <dsp:txXfrm>
        <a:off x="62433" y="76023"/>
        <a:ext cx="6266409" cy="1154090"/>
      </dsp:txXfrm>
    </dsp:sp>
    <dsp:sp modelId="{2E91507F-7BB5-441D-9663-A16DB0AA4C69}">
      <dsp:nvSpPr>
        <dsp:cNvPr id="0" name=""/>
        <dsp:cNvSpPr/>
      </dsp:nvSpPr>
      <dsp:spPr>
        <a:xfrm>
          <a:off x="0" y="1327107"/>
          <a:ext cx="6391275" cy="1278956"/>
        </a:xfrm>
        <a:prstGeom prst="roundRect">
          <a:avLst/>
        </a:prstGeom>
        <a:solidFill>
          <a:schemeClr val="accent2">
            <a:hueOff val="-6588574"/>
            <a:satOff val="30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i="0" kern="1200"/>
            <a:t>vodivá (xylém, floém)</a:t>
          </a:r>
          <a:endParaRPr lang="en-US" sz="3200" kern="1200"/>
        </a:p>
      </dsp:txBody>
      <dsp:txXfrm>
        <a:off x="62433" y="1389540"/>
        <a:ext cx="6266409" cy="1154090"/>
      </dsp:txXfrm>
    </dsp:sp>
    <dsp:sp modelId="{DE9003A8-A192-433E-ABFF-789EDCBBDFD7}">
      <dsp:nvSpPr>
        <dsp:cNvPr id="0" name=""/>
        <dsp:cNvSpPr/>
      </dsp:nvSpPr>
      <dsp:spPr>
        <a:xfrm>
          <a:off x="0" y="2640623"/>
          <a:ext cx="6391275" cy="1278956"/>
        </a:xfrm>
        <a:prstGeom prst="roundRect">
          <a:avLst/>
        </a:prstGeom>
        <a:solidFill>
          <a:schemeClr val="accent2">
            <a:hueOff val="-13177148"/>
            <a:satOff val="6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i="0" kern="1200"/>
            <a:t>základní (parenchym, kolenchym)</a:t>
          </a:r>
          <a:endParaRPr lang="en-US" sz="3200" kern="1200"/>
        </a:p>
      </dsp:txBody>
      <dsp:txXfrm>
        <a:off x="62433" y="2703056"/>
        <a:ext cx="6266409" cy="1154090"/>
      </dsp:txXfrm>
    </dsp:sp>
    <dsp:sp modelId="{4DBF3377-44E4-481C-99ED-93EC187B0D29}">
      <dsp:nvSpPr>
        <dsp:cNvPr id="0" name=""/>
        <dsp:cNvSpPr/>
      </dsp:nvSpPr>
      <dsp:spPr>
        <a:xfrm>
          <a:off x="0" y="3954139"/>
          <a:ext cx="6391275" cy="1278956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200" b="0" i="0" kern="1200"/>
            <a:t>asimilační (chlorenchym</a:t>
          </a:r>
          <a:r>
            <a:rPr lang="cs-CZ" sz="1200" b="0" i="0" kern="1200"/>
            <a:t>)</a:t>
          </a:r>
          <a:endParaRPr lang="en-US" sz="1200" kern="1200"/>
        </a:p>
      </dsp:txBody>
      <dsp:txXfrm>
        <a:off x="62433" y="4016572"/>
        <a:ext cx="6266409" cy="11540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D2A98E-EC3A-453B-9B78-701D76932BC0}">
      <dsp:nvSpPr>
        <dsp:cNvPr id="0" name=""/>
        <dsp:cNvSpPr/>
      </dsp:nvSpPr>
      <dsp:spPr>
        <a:xfrm>
          <a:off x="0" y="105840"/>
          <a:ext cx="6391275" cy="16309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b="0" i="0" kern="1200"/>
            <a:t>trvalá (nedělivá) – diferenciace z dělivých</a:t>
          </a:r>
          <a:endParaRPr lang="en-US" sz="3500" kern="1200"/>
        </a:p>
      </dsp:txBody>
      <dsp:txXfrm>
        <a:off x="79618" y="185458"/>
        <a:ext cx="6232039" cy="1471744"/>
      </dsp:txXfrm>
    </dsp:sp>
    <dsp:sp modelId="{3FFC5D1C-1CF1-45A7-B022-25D7E1F718DD}">
      <dsp:nvSpPr>
        <dsp:cNvPr id="0" name=""/>
        <dsp:cNvSpPr/>
      </dsp:nvSpPr>
      <dsp:spPr>
        <a:xfrm>
          <a:off x="0" y="1854900"/>
          <a:ext cx="6391275" cy="1630980"/>
        </a:xfrm>
        <a:prstGeom prst="roundRect">
          <a:avLst/>
        </a:prstGeom>
        <a:solidFill>
          <a:schemeClr val="accent2">
            <a:hueOff val="-19765721"/>
            <a:satOff val="901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3500" b="0" i="0" kern="1200"/>
            <a:t>dělivá – tam kde rostlina roste</a:t>
          </a:r>
          <a:endParaRPr lang="en-US" sz="3500" kern="1200"/>
        </a:p>
      </dsp:txBody>
      <dsp:txXfrm>
        <a:off x="79618" y="1934518"/>
        <a:ext cx="6232039" cy="1471744"/>
      </dsp:txXfrm>
    </dsp:sp>
    <dsp:sp modelId="{7B73DF79-2867-4DD1-9844-5316CEDC714E}">
      <dsp:nvSpPr>
        <dsp:cNvPr id="0" name=""/>
        <dsp:cNvSpPr/>
      </dsp:nvSpPr>
      <dsp:spPr>
        <a:xfrm>
          <a:off x="1259656" y="3485881"/>
          <a:ext cx="3871962" cy="165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2923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700" b="0" i="0" kern="1200"/>
            <a:t>vzrostlý vrchol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700" b="0" i="0" kern="1200"/>
            <a:t>špička kořene</a:t>
          </a: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cs-CZ" sz="2700" b="0" i="0" kern="1200"/>
            <a:t>druhotné tloustnutí</a:t>
          </a:r>
          <a:endParaRPr lang="en-US" sz="2700" kern="1200"/>
        </a:p>
      </dsp:txBody>
      <dsp:txXfrm>
        <a:off x="1259656" y="3485881"/>
        <a:ext cx="3871962" cy="165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508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851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7353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069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3689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1774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793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1591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2554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0023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797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8578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9016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7822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3954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101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3856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48AB094-97FA-40AD-B56B-AB689FEAC442}" type="datetimeFigureOut">
              <a:rPr lang="cs-CZ" smtClean="0"/>
              <a:t>11.04.2019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7E2D296-F29C-417C-AA94-F7ABFF11B3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F3ECE74-B218-45AE-8A84-FBD7B79032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2154" y="848953"/>
            <a:ext cx="8825658" cy="3389217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cs-CZ" sz="8000" b="1">
                <a:solidFill>
                  <a:srgbClr val="FFFFFF"/>
                </a:solidFill>
              </a:rPr>
              <a:t>Cytologická stavba rostlin</a:t>
            </a:r>
            <a:br>
              <a:rPr lang="cs-CZ" sz="8000" b="1">
                <a:solidFill>
                  <a:srgbClr val="FFFFFF"/>
                </a:solidFill>
              </a:rPr>
            </a:br>
            <a:r>
              <a:rPr lang="cs-CZ" sz="8000" b="1">
                <a:solidFill>
                  <a:srgbClr val="FFFFFF"/>
                </a:solidFill>
              </a:rPr>
              <a:t>pletiva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381A2B2-E8C8-4B09-8DCA-9AAB997C95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4904512"/>
            <a:ext cx="8825658" cy="116527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cs-CZ" sz="2800" b="1">
                <a:solidFill>
                  <a:schemeClr val="tx2"/>
                </a:solidFill>
              </a:rPr>
              <a:t>Michal Dáňa</a:t>
            </a:r>
          </a:p>
          <a:p>
            <a:pPr algn="ctr">
              <a:lnSpc>
                <a:spcPct val="90000"/>
              </a:lnSpc>
            </a:pPr>
            <a:r>
              <a:rPr lang="cs-CZ" sz="2800" b="1">
                <a:solidFill>
                  <a:schemeClr val="tx2"/>
                </a:solidFill>
              </a:rPr>
              <a:t>ZŠ Holýšov</a:t>
            </a:r>
          </a:p>
        </p:txBody>
      </p:sp>
    </p:spTree>
    <p:extLst>
      <p:ext uri="{BB962C8B-B14F-4D97-AF65-F5344CB8AC3E}">
        <p14:creationId xmlns:p14="http://schemas.microsoft.com/office/powerpoint/2010/main" val="3976700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Rectangle 20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1" name="Group 22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32" name="Rectangle 26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B62643D4-4BBE-493A-8746-FF1BB8943B2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04043194"/>
              </p:ext>
            </p:extLst>
          </p:nvPr>
        </p:nvGraphicFramePr>
        <p:xfrm>
          <a:off x="763588" y="1798669"/>
          <a:ext cx="10664824" cy="4068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9570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2FF02D-74B5-446A-BB2E-0FDB13510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569626"/>
            <a:ext cx="8761413" cy="1111006"/>
          </a:xfrm>
        </p:spPr>
        <p:txBody>
          <a:bodyPr/>
          <a:lstStyle/>
          <a:p>
            <a:pPr algn="ctr"/>
            <a:r>
              <a:rPr lang="cs-CZ" b="1"/>
              <a:t>Pletiva – skupiny buněk stejného tvaru, funkce</a:t>
            </a:r>
          </a:p>
        </p:txBody>
      </p:sp>
      <p:pic>
        <p:nvPicPr>
          <p:cNvPr id="6" name="Zástupný obsah 5" descr="Obsah obrázku text, mapa&#10;&#10;Popis byl vytvořen automaticky">
            <a:extLst>
              <a:ext uri="{FF2B5EF4-FFF2-40B4-BE49-F238E27FC236}">
                <a16:creationId xmlns:a16="http://schemas.microsoft.com/office/drawing/2014/main" id="{D2BC36D0-BCC2-4E53-9D35-6448169F5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096" y="1828872"/>
            <a:ext cx="4122894" cy="1600128"/>
          </a:xfrm>
        </p:spPr>
      </p:pic>
      <p:pic>
        <p:nvPicPr>
          <p:cNvPr id="4" name="Picture 20" descr="rostlinna%20pletiva">
            <a:extLst>
              <a:ext uri="{FF2B5EF4-FFF2-40B4-BE49-F238E27FC236}">
                <a16:creationId xmlns:a16="http://schemas.microsoft.com/office/drawing/2014/main" id="{CC485CD4-176C-4B02-AAFC-7B3B2CFF8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7281" y="1825625"/>
            <a:ext cx="4897437" cy="4579937"/>
          </a:xfrm>
          <a:prstGeom prst="rect">
            <a:avLst/>
          </a:prstGeom>
          <a:noFill/>
        </p:spPr>
      </p:pic>
      <p:pic>
        <p:nvPicPr>
          <p:cNvPr id="1026" name="Picture 2" descr="VÃ½sledek obrÃ¡zku pro parenchym">
            <a:extLst>
              <a:ext uri="{FF2B5EF4-FFF2-40B4-BE49-F238E27FC236}">
                <a16:creationId xmlns:a16="http://schemas.microsoft.com/office/drawing/2014/main" id="{C6BA3A53-494C-487F-AEDA-415BDBE756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39" y="1317457"/>
            <a:ext cx="3243944" cy="243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rohovÃ½ kolenchym">
            <a:extLst>
              <a:ext uri="{FF2B5EF4-FFF2-40B4-BE49-F238E27FC236}">
                <a16:creationId xmlns:a16="http://schemas.microsoft.com/office/drawing/2014/main" id="{C1A3EC29-06E3-4FE4-8B0A-F488963C4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37" y="3695648"/>
            <a:ext cx="3243944" cy="2432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Ã½sledek obrÃ¡zku pro aerenchym">
            <a:extLst>
              <a:ext uri="{FF2B5EF4-FFF2-40B4-BE49-F238E27FC236}">
                <a16:creationId xmlns:a16="http://schemas.microsoft.com/office/drawing/2014/main" id="{EA5E677A-735E-4731-96EC-7C7242D9C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541" y="3682999"/>
            <a:ext cx="3630084" cy="272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391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9">
            <a:extLst>
              <a:ext uri="{FF2B5EF4-FFF2-40B4-BE49-F238E27FC236}">
                <a16:creationId xmlns:a16="http://schemas.microsoft.com/office/drawing/2014/main" id="{2F448CB3-7B4F-45D7-B7C0-DF553DF61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C5305EA-7A88-413D-BE8A-47A02476F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CA94DB5-FE56-4A3D-BC48-31B559519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D617190C-53FE-4E3D-9A72-4049D722F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7"/>
            <a:ext cx="8761413" cy="1143000"/>
          </a:xfrm>
        </p:spPr>
        <p:txBody>
          <a:bodyPr>
            <a:normAutofit/>
          </a:bodyPr>
          <a:lstStyle/>
          <a:p>
            <a:pPr algn="ctr"/>
            <a:r>
              <a:rPr lang="cs-CZ" sz="4800" b="1">
                <a:solidFill>
                  <a:srgbClr val="FFFFFF"/>
                </a:solidFill>
              </a:rPr>
              <a:t>funkce pletiv</a:t>
            </a:r>
          </a:p>
        </p:txBody>
      </p:sp>
      <p:sp>
        <p:nvSpPr>
          <p:cNvPr id="17" name="Rectangle 13">
            <a:extLst>
              <a:ext uri="{FF2B5EF4-FFF2-40B4-BE49-F238E27FC236}">
                <a16:creationId xmlns:a16="http://schemas.microsoft.com/office/drawing/2014/main" id="{F9ED434F-8767-46CC-B26B-5AF62FF01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18" name="Zástupný obsah 2">
            <a:extLst>
              <a:ext uri="{FF2B5EF4-FFF2-40B4-BE49-F238E27FC236}">
                <a16:creationId xmlns:a16="http://schemas.microsoft.com/office/drawing/2014/main" id="{21CB460B-96F3-48B5-AB3A-19324D7D55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176987"/>
              </p:ext>
            </p:extLst>
          </p:nvPr>
        </p:nvGraphicFramePr>
        <p:xfrm>
          <a:off x="1286934" y="2324100"/>
          <a:ext cx="9625383" cy="3422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4170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2435CA4A-6FF4-4B71-8583-53254C107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25" y="973667"/>
            <a:ext cx="3942822" cy="4833745"/>
          </a:xfrm>
        </p:spPr>
        <p:txBody>
          <a:bodyPr>
            <a:normAutofit/>
          </a:bodyPr>
          <a:lstStyle/>
          <a:p>
            <a:pPr algn="ctr"/>
            <a:r>
              <a:rPr lang="cs-CZ" sz="6600" b="1">
                <a:solidFill>
                  <a:srgbClr val="EBEBEB"/>
                </a:solidFill>
              </a:rPr>
              <a:t>dělení pletiv dle funkce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F845A1C9-6D34-49CC-B51F-D7582CD6B3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875246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9135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1A23674-C9EA-43DC-BC84-292A36F80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742E62-D0CA-4DEC-815B-5ED27845B5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DD3D29-FB68-4A1C-B0DE-CAF42F284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4822E8D-300D-45E7-9F98-BDEC74361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06AF491-AF58-4D3E-8AE6-8D851803D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50D8A4E-61E3-4B28-94FB-7F0C032F3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187CEFC-9032-481B-B8CA-A323593DD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B87468-9225-4E6A-A5B7-B47F08B34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9DF10D-2713-454A-937E-F390550E8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7" y="645107"/>
            <a:ext cx="6359197" cy="5585368"/>
          </a:xfrm>
        </p:spPr>
        <p:txBody>
          <a:bodyPr anchor="ctr">
            <a:normAutofit/>
          </a:bodyPr>
          <a:lstStyle/>
          <a:p>
            <a:pPr marL="342900" indent="-342900"/>
            <a:r>
              <a:rPr lang="cs-CZ" sz="3600" b="1" u="sng">
                <a:solidFill>
                  <a:schemeClr val="bg1"/>
                </a:solidFill>
              </a:rPr>
              <a:t>krycí</a:t>
            </a:r>
            <a:r>
              <a:rPr lang="cs-CZ" sz="3600" b="1">
                <a:solidFill>
                  <a:schemeClr val="bg1"/>
                </a:solidFill>
              </a:rPr>
              <a:t> = pokožka</a:t>
            </a:r>
            <a:r>
              <a:rPr lang="cs-CZ" sz="3600">
                <a:solidFill>
                  <a:schemeClr val="bg1"/>
                </a:solidFill>
              </a:rPr>
              <a:t> </a:t>
            </a:r>
          </a:p>
          <a:p>
            <a:pPr marL="342900" indent="-342900">
              <a:buFontTx/>
              <a:buChar char="•"/>
            </a:pPr>
            <a:r>
              <a:rPr lang="cs-CZ" sz="3600">
                <a:solidFill>
                  <a:schemeClr val="bg1"/>
                </a:solidFill>
              </a:rPr>
              <a:t>v pokožce listů jsou průduchy – výměna plynů, termoregulace</a:t>
            </a:r>
          </a:p>
          <a:p>
            <a:pPr marL="342900" indent="-342900">
              <a:buFontTx/>
              <a:buChar char="•"/>
            </a:pPr>
            <a:r>
              <a:rPr lang="cs-CZ" sz="3600">
                <a:solidFill>
                  <a:schemeClr val="bg1"/>
                </a:solidFill>
              </a:rPr>
              <a:t>ochrana před působením větru, vody, slunce (před vysycháním)</a:t>
            </a:r>
            <a:endParaRPr lang="cs-CZ" sz="3600" u="sng">
              <a:solidFill>
                <a:schemeClr val="bg1"/>
              </a:solidFill>
            </a:endParaRPr>
          </a:p>
          <a:p>
            <a:endParaRPr lang="cs-CZ">
              <a:solidFill>
                <a:schemeClr val="bg1"/>
              </a:solidFill>
            </a:endParaRPr>
          </a:p>
        </p:txBody>
      </p:sp>
      <p:pic>
        <p:nvPicPr>
          <p:cNvPr id="4" name="Picture 6" descr="trichomy_500x326">
            <a:extLst>
              <a:ext uri="{FF2B5EF4-FFF2-40B4-BE49-F238E27FC236}">
                <a16:creationId xmlns:a16="http://schemas.microsoft.com/office/drawing/2014/main" id="{7D705399-4D11-49EA-9B9E-81C00C8FB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687" r="4" b="4"/>
          <a:stretch/>
        </p:blipFill>
        <p:spPr bwMode="auto">
          <a:xfrm>
            <a:off x="7418226" y="645107"/>
            <a:ext cx="4125317" cy="2710388"/>
          </a:xfrm>
          <a:prstGeom prst="rect">
            <a:avLst/>
          </a:prstGeom>
          <a:noFill/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296B8E7-1A3F-4C7F-A120-29E90E593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8" descr="parenchym">
            <a:extLst>
              <a:ext uri="{FF2B5EF4-FFF2-40B4-BE49-F238E27FC236}">
                <a16:creationId xmlns:a16="http://schemas.microsoft.com/office/drawing/2014/main" id="{D56BB4D8-8ACE-40CE-9B93-F6FBE63B53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t="11848" r="-3" b="17503"/>
          <a:stretch/>
        </p:blipFill>
        <p:spPr bwMode="auto">
          <a:xfrm>
            <a:off x="7418226" y="3520086"/>
            <a:ext cx="4125317" cy="27103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0261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B74DFC1-616C-4C17-9F2D-58D4BA09ED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EA2611-DCBA-4E97-A2B2-9A466E76B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146BED8-BAE9-42C5-A3DD-7B946445DB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5765FE8-B62F-41E4-A73C-74C91A8FD9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1181661-50B9-45DE-8D3B-E2B5908C0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9EABC0FF-D2D8-4824-A912-036C4B972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B9797D36-DE1E-47CD-881A-6C1F58282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BBC615D1-6E12-40EF-915B-316CFDB55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C94C6B-A97E-4FDF-A448-A08B018A7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674557"/>
            <a:ext cx="6072776" cy="5555918"/>
          </a:xfrm>
        </p:spPr>
        <p:txBody>
          <a:bodyPr anchor="ctr">
            <a:normAutofit/>
          </a:bodyPr>
          <a:lstStyle/>
          <a:p>
            <a:pPr marL="342900" indent="-342900"/>
            <a:r>
              <a:rPr lang="cs-CZ" sz="2400" b="1" u="sng">
                <a:solidFill>
                  <a:schemeClr val="bg1"/>
                </a:solidFill>
              </a:rPr>
              <a:t>vodivá</a:t>
            </a:r>
          </a:p>
          <a:p>
            <a:pPr marL="342900" indent="-342900">
              <a:buFontTx/>
              <a:buChar char="•"/>
            </a:pPr>
            <a:r>
              <a:rPr lang="cs-CZ" sz="2400">
                <a:solidFill>
                  <a:schemeClr val="bg1"/>
                </a:solidFill>
              </a:rPr>
              <a:t> tvořeny </a:t>
            </a:r>
            <a:r>
              <a:rPr lang="cs-CZ" sz="2400" b="1" u="sng">
                <a:solidFill>
                  <a:schemeClr val="bg1"/>
                </a:solidFill>
              </a:rPr>
              <a:t>cévními svazky</a:t>
            </a:r>
            <a:endParaRPr lang="cs-CZ" sz="2400" b="1">
              <a:solidFill>
                <a:schemeClr val="bg1"/>
              </a:solidFill>
            </a:endParaRPr>
          </a:p>
          <a:p>
            <a:pPr marL="342900" indent="-342900">
              <a:buFontTx/>
              <a:buChar char="•"/>
            </a:pPr>
            <a:r>
              <a:rPr lang="cs-CZ" sz="2400">
                <a:solidFill>
                  <a:schemeClr val="bg1"/>
                </a:solidFill>
              </a:rPr>
              <a:t> funkce </a:t>
            </a:r>
          </a:p>
          <a:p>
            <a:pPr marL="400050" lvl="1" indent="0">
              <a:buNone/>
            </a:pPr>
            <a:r>
              <a:rPr lang="cs-CZ" sz="2200">
                <a:solidFill>
                  <a:schemeClr val="bg1"/>
                </a:solidFill>
              </a:rPr>
              <a:t>– rozvod organ. látek vzniklé fotosyntézou</a:t>
            </a:r>
          </a:p>
          <a:p>
            <a:pPr marL="400050" lvl="1" indent="0">
              <a:buNone/>
            </a:pPr>
            <a:r>
              <a:rPr lang="cs-CZ" sz="2200">
                <a:solidFill>
                  <a:schemeClr val="bg1"/>
                </a:solidFill>
              </a:rPr>
              <a:t>- rozvod anorgan. látek přijaté kořeny</a:t>
            </a:r>
          </a:p>
          <a:p>
            <a:pPr marL="342900" indent="-342900"/>
            <a:r>
              <a:rPr lang="cs-CZ" sz="2400" b="1">
                <a:solidFill>
                  <a:schemeClr val="bg1"/>
                </a:solidFill>
              </a:rPr>
              <a:t>cévní svazek</a:t>
            </a:r>
            <a:r>
              <a:rPr lang="cs-CZ" sz="2400">
                <a:solidFill>
                  <a:schemeClr val="bg1"/>
                </a:solidFill>
              </a:rPr>
              <a:t> </a:t>
            </a:r>
          </a:p>
          <a:p>
            <a:pPr marL="400050" lvl="1" indent="0">
              <a:buNone/>
            </a:pPr>
            <a:r>
              <a:rPr lang="cs-CZ" sz="2200">
                <a:solidFill>
                  <a:schemeClr val="bg1"/>
                </a:solidFill>
              </a:rPr>
              <a:t>- část – </a:t>
            </a:r>
            <a:r>
              <a:rPr lang="cs-CZ" sz="2200" b="1">
                <a:solidFill>
                  <a:schemeClr val="bg1"/>
                </a:solidFill>
              </a:rPr>
              <a:t>dřevní </a:t>
            </a:r>
            <a:r>
              <a:rPr lang="cs-CZ" sz="2200" b="1" i="1">
                <a:solidFill>
                  <a:schemeClr val="bg1"/>
                </a:solidFill>
              </a:rPr>
              <a:t>(xylém)</a:t>
            </a:r>
            <a:r>
              <a:rPr lang="cs-CZ" sz="2200">
                <a:solidFill>
                  <a:schemeClr val="bg1"/>
                </a:solidFill>
              </a:rPr>
              <a:t> – živiny z kořene do listů</a:t>
            </a:r>
          </a:p>
          <a:p>
            <a:pPr marL="400050" lvl="1" indent="0">
              <a:buNone/>
            </a:pPr>
            <a:r>
              <a:rPr lang="cs-CZ" sz="2200">
                <a:solidFill>
                  <a:schemeClr val="bg1"/>
                </a:solidFill>
              </a:rPr>
              <a:t>          - </a:t>
            </a:r>
            <a:r>
              <a:rPr lang="cs-CZ" sz="2200" b="1">
                <a:solidFill>
                  <a:schemeClr val="bg1"/>
                </a:solidFill>
              </a:rPr>
              <a:t>lýková</a:t>
            </a:r>
            <a:r>
              <a:rPr lang="cs-CZ" sz="2200">
                <a:solidFill>
                  <a:schemeClr val="bg1"/>
                </a:solidFill>
              </a:rPr>
              <a:t> </a:t>
            </a:r>
            <a:r>
              <a:rPr lang="cs-CZ" sz="2200" b="1" i="1">
                <a:solidFill>
                  <a:schemeClr val="bg1"/>
                </a:solidFill>
              </a:rPr>
              <a:t>(floém) </a:t>
            </a:r>
            <a:r>
              <a:rPr lang="cs-CZ" sz="2200">
                <a:solidFill>
                  <a:schemeClr val="bg1"/>
                </a:solidFill>
              </a:rPr>
              <a:t>organické látky z listů do kořenů</a:t>
            </a:r>
            <a:endParaRPr lang="cs-CZ" sz="2200" u="sng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cs-CZ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11" descr="pletiva1">
            <a:extLst>
              <a:ext uri="{FF2B5EF4-FFF2-40B4-BE49-F238E27FC236}">
                <a16:creationId xmlns:a16="http://schemas.microsoft.com/office/drawing/2014/main" id="{1D04844A-B793-416C-823C-D11011C7F7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r="-2" b="14701"/>
          <a:stretch/>
        </p:blipFill>
        <p:spPr bwMode="auto">
          <a:xfrm>
            <a:off x="7418226" y="539646"/>
            <a:ext cx="4125317" cy="56908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17380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dk2">
                  <a:shade val="69000"/>
                  <a:hueMod val="91000"/>
                  <a:satMod val="164000"/>
                  <a:lumMod val="74000"/>
                </a:schemeClr>
                <a:schemeClr val="dk2">
                  <a:hueMod val="124000"/>
                  <a:satMod val="140000"/>
                  <a:lumMod val="142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VÃ½sledek obrÃ¡zku pro xylÃ©m">
            <a:extLst>
              <a:ext uri="{FF2B5EF4-FFF2-40B4-BE49-F238E27FC236}">
                <a16:creationId xmlns:a16="http://schemas.microsoft.com/office/drawing/2014/main" id="{7DF8DC24-0314-4236-9F5E-56B8089EA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23475" y="818702"/>
            <a:ext cx="7689766" cy="5248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14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3C75B33-8B9C-4C30-B69D-6F21F9FFF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10C9632-BB6F-48EE-AB65-501878BA5D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63B1F66-4ACE-4A01-8ADF-F175A9C35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F8448ED-9332-4A9B-8CAB-B1985E596E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7733D14-EF47-47BB-93CA-C498A30E0D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ED3A2261-1C75-40FF-8CD6-18C5900C1C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7C8D7967-7E76-49C0-8910-644CD2B545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89ED458-2326-40DC-9C7B-1A717B655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08C5EAD-00DE-458D-9089-B82CB857B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03" y="2266013"/>
            <a:ext cx="3682821" cy="3621374"/>
          </a:xfrm>
        </p:spPr>
        <p:txBody>
          <a:bodyPr>
            <a:normAutofit/>
          </a:bodyPr>
          <a:lstStyle/>
          <a:p>
            <a:r>
              <a:rPr lang="cs-CZ" sz="3200" b="1" i="1" u="sng">
                <a:solidFill>
                  <a:schemeClr val="bg1"/>
                </a:solidFill>
              </a:rPr>
              <a:t> základní </a:t>
            </a:r>
            <a:r>
              <a:rPr lang="cs-CZ" sz="3200" i="1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cs-CZ" sz="3200" i="1">
                <a:solidFill>
                  <a:schemeClr val="bg1"/>
                </a:solidFill>
              </a:rPr>
              <a:t>– vyplňuje prostor mezi pokožkou a cévami</a:t>
            </a:r>
            <a:endParaRPr lang="cs-CZ" sz="3200">
              <a:solidFill>
                <a:schemeClr val="bg1"/>
              </a:solidFill>
            </a:endParaRPr>
          </a:p>
        </p:txBody>
      </p:sp>
      <p:pic>
        <p:nvPicPr>
          <p:cNvPr id="4" name="Picture 5" descr="008">
            <a:extLst>
              <a:ext uri="{FF2B5EF4-FFF2-40B4-BE49-F238E27FC236}">
                <a16:creationId xmlns:a16="http://schemas.microsoft.com/office/drawing/2014/main" id="{B1547A27-B1CC-4ECD-A7D6-9B803BD24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7353" r="1350" b="2"/>
          <a:stretch/>
        </p:blipFill>
        <p:spPr bwMode="auto">
          <a:xfrm>
            <a:off x="5194607" y="803751"/>
            <a:ext cx="6391533" cy="5250498"/>
          </a:xfrm>
          <a:prstGeom prst="rect">
            <a:avLst/>
          </a:prstGeom>
          <a:noFill/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F9D1DE6-E368-4F07-85F9-D5B767477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31988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F7DEDA-03A9-4B4D-A9E4-34EE6CA29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8811" y="676988"/>
            <a:ext cx="10598426" cy="1165063"/>
          </a:xfrm>
        </p:spPr>
        <p:txBody>
          <a:bodyPr>
            <a:normAutofit fontScale="92500" lnSpcReduction="10000"/>
          </a:bodyPr>
          <a:lstStyle/>
          <a:p>
            <a:r>
              <a:rPr lang="cs-CZ" sz="3500" b="1" i="1" u="sng">
                <a:solidFill>
                  <a:schemeClr val="bg1"/>
                </a:solidFill>
              </a:rPr>
              <a:t>asimilační (fotosyntetizující)</a:t>
            </a:r>
            <a:r>
              <a:rPr lang="cs-CZ" sz="3500" i="1">
                <a:solidFill>
                  <a:schemeClr val="bg1"/>
                </a:solidFill>
              </a:rPr>
              <a:t> </a:t>
            </a:r>
          </a:p>
          <a:p>
            <a:pPr marL="400050" lvl="1" indent="0">
              <a:buNone/>
            </a:pPr>
            <a:r>
              <a:rPr lang="cs-CZ" sz="3500" i="1">
                <a:solidFill>
                  <a:schemeClr val="bg1"/>
                </a:solidFill>
              </a:rPr>
              <a:t>– probíhá v nich fotosyntéza (chlorenchym)</a:t>
            </a:r>
            <a:endParaRPr lang="cs-CZ" sz="3500" i="1" u="sng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cs-CZ" sz="3200"/>
          </a:p>
        </p:txBody>
      </p:sp>
      <p:pic>
        <p:nvPicPr>
          <p:cNvPr id="4" name="Picture 8" descr="290px-Polytrichum_commune_assimilationslamellen">
            <a:extLst>
              <a:ext uri="{FF2B5EF4-FFF2-40B4-BE49-F238E27FC236}">
                <a16:creationId xmlns:a16="http://schemas.microsoft.com/office/drawing/2014/main" id="{EF3E0FBC-2B1B-4475-8BE2-F2A26976C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9159" y="2290051"/>
            <a:ext cx="5369824" cy="4035797"/>
          </a:xfrm>
          <a:prstGeom prst="rect">
            <a:avLst/>
          </a:prstGeom>
          <a:noFill/>
        </p:spPr>
      </p:pic>
      <p:pic>
        <p:nvPicPr>
          <p:cNvPr id="3074" name="Picture 2" descr="VÃ½sledek obrÃ¡zku pro chlorenchym">
            <a:extLst>
              <a:ext uri="{FF2B5EF4-FFF2-40B4-BE49-F238E27FC236}">
                <a16:creationId xmlns:a16="http://schemas.microsoft.com/office/drawing/2014/main" id="{FBC77A32-34BB-410C-B4D9-DC2A5A14C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024" y="2423906"/>
            <a:ext cx="5612954" cy="3901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776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4E43EB-867C-4B35-9A5C-E435157C7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A7C0F5DA-B59F-4F13-8BB8-FFD8F2C57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CEA1DEC-CC9E-4776-9E08-048A15BFA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CE399CF-F4B8-4832-A8CB-B93F6B1EF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F23E73A-FDC8-462C-83C1-3AA896144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9F25A8-C1E7-42AA-92C1-787CCECAB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5878" y="437513"/>
            <a:ext cx="9654303" cy="5954325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r>
              <a:rPr lang="cs-CZ" sz="3200" b="1" u="sng"/>
              <a:t>zásobní pletiva </a:t>
            </a:r>
            <a:r>
              <a:rPr lang="cs-CZ" sz="3200"/>
              <a:t>– rostlina ukládá zásobní látky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3200"/>
              <a:t>nejčastěji ukládán škrob  </a:t>
            </a:r>
            <a:r>
              <a:rPr lang="cs-CZ" sz="3200">
                <a:sym typeface="Wingdings" panose="05000000000000000000" pitchFamily="2" charset="2"/>
              </a:rPr>
              <a:t> v organele nazývané amyloplast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3200">
                <a:sym typeface="Wingdings" panose="05000000000000000000" pitchFamily="2" charset="2"/>
              </a:rPr>
              <a:t>další zásobní látky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3200">
                <a:sym typeface="Wingdings" panose="05000000000000000000" pitchFamily="2" charset="2"/>
              </a:rPr>
              <a:t> inulin  hvězdnicovité (slunečnice, jiřina, sedmikráska)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3200">
                <a:sym typeface="Wingdings" panose="05000000000000000000" pitchFamily="2" charset="2"/>
              </a:rPr>
              <a:t>tuky  semena (slunečnice, len) </a:t>
            </a:r>
            <a:endParaRPr lang="cs-CZ" sz="3200"/>
          </a:p>
        </p:txBody>
      </p:sp>
    </p:spTree>
    <p:extLst>
      <p:ext uri="{BB962C8B-B14F-4D97-AF65-F5344CB8AC3E}">
        <p14:creationId xmlns:p14="http://schemas.microsoft.com/office/powerpoint/2010/main" val="3382790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9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1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13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Nadpis 1">
            <a:extLst>
              <a:ext uri="{FF2B5EF4-FFF2-40B4-BE49-F238E27FC236}">
                <a16:creationId xmlns:a16="http://schemas.microsoft.com/office/drawing/2014/main" id="{775AEC9E-A543-44D2-913A-F5C83C02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25" y="973667"/>
            <a:ext cx="3839418" cy="4833745"/>
          </a:xfrm>
        </p:spPr>
        <p:txBody>
          <a:bodyPr>
            <a:normAutofit/>
          </a:bodyPr>
          <a:lstStyle/>
          <a:p>
            <a:pPr algn="ctr"/>
            <a:r>
              <a:rPr lang="cs-CZ" sz="4800" b="1">
                <a:solidFill>
                  <a:srgbClr val="EBEBEB"/>
                </a:solidFill>
              </a:rPr>
              <a:t>dělení pletiv dle schopnosti se dělit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Zástupný obsah 2">
            <a:extLst>
              <a:ext uri="{FF2B5EF4-FFF2-40B4-BE49-F238E27FC236}">
                <a16:creationId xmlns:a16="http://schemas.microsoft.com/office/drawing/2014/main" id="{050B7CDB-DEE9-447D-B763-22AB1648B3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3772844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4008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13716A-6944-4592-B0DD-313586C4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vzrostlé vrcholy</a:t>
            </a:r>
          </a:p>
        </p:txBody>
      </p:sp>
      <p:pic>
        <p:nvPicPr>
          <p:cNvPr id="1026" name="Picture 2" descr="VÃ½sledek obrÃ¡zku pro vzrostnÃ½ vrchol">
            <a:extLst>
              <a:ext uri="{FF2B5EF4-FFF2-40B4-BE49-F238E27FC236}">
                <a16:creationId xmlns:a16="http://schemas.microsoft.com/office/drawing/2014/main" id="{A2130CAF-E3C6-49D5-93CD-A7F30EFCC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554" y="2465880"/>
            <a:ext cx="5416446" cy="4062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vzrostnÃ½ vrchol">
            <a:extLst>
              <a:ext uri="{FF2B5EF4-FFF2-40B4-BE49-F238E27FC236}">
                <a16:creationId xmlns:a16="http://schemas.microsoft.com/office/drawing/2014/main" id="{C99ED552-E662-4DF4-87BC-11A5680E5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73294"/>
            <a:ext cx="5551067" cy="344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1058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71616407-3E4D-4469-BDAF-3837EBF9F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053" name="Picture 2" descr="VÃ½sledek obrÃ¡zku pro druhotnÃ© tloustnutÃ­">
            <a:extLst>
              <a:ext uri="{FF2B5EF4-FFF2-40B4-BE49-F238E27FC236}">
                <a16:creationId xmlns:a16="http://schemas.microsoft.com/office/drawing/2014/main" id="{ADAB845F-E3D8-4AA3-B4B3-8D0104071F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32" b="192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749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200</Words>
  <Application>Microsoft Office PowerPoint</Application>
  <PresentationFormat>Širokoúhlá obrazovka</PresentationFormat>
  <Paragraphs>50</Paragraphs>
  <Slides>14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9" baseType="lpstr">
      <vt:lpstr>Arial</vt:lpstr>
      <vt:lpstr>Century Gothic</vt:lpstr>
      <vt:lpstr>Wingdings</vt:lpstr>
      <vt:lpstr>Wingdings 3</vt:lpstr>
      <vt:lpstr>Ion Boardroom</vt:lpstr>
      <vt:lpstr>Cytologická stavba rostlin pletiva</vt:lpstr>
      <vt:lpstr>Prezentace aplikace PowerPoint</vt:lpstr>
      <vt:lpstr>Pletiva – skupiny buněk stejného tvaru, funkce</vt:lpstr>
      <vt:lpstr>funkce pletiv</vt:lpstr>
      <vt:lpstr>dělení pletiv dle funkce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dělení pletiv dle schopnosti se dělit</vt:lpstr>
      <vt:lpstr>vzrostlé vrcholy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Cytologická stavba rostlin pletiva</dc:title>
  <dc:creator>Michal Dáňa</dc:creator>
  <cp:lastModifiedBy>Michal Dáňa</cp:lastModifiedBy>
  <cp:revision>4</cp:revision>
  <dcterms:created xsi:type="dcterms:W3CDTF">2019-04-11T18:42:41Z</dcterms:created>
  <dcterms:modified xsi:type="dcterms:W3CDTF">2019-04-11T19:15:47Z</dcterms:modified>
</cp:coreProperties>
</file>