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5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72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BAEC6D-F6C1-4AD4-A63A-6003685942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9CAC5E7-9994-4642-B391-CCAB1EBF6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D62A83F-9358-4DC5-ACE2-96E4B6523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196A-EA2E-4215-9CF9-3C387487D28B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C31C1403-B505-4B16-AFF2-4627028C1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C9CF882-1818-4763-A8C2-791F41B4F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62EC-7187-4FA2-AB29-CC48DACEF6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19709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6BF37C3-85D7-4B18-A977-E39431767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97982EB-3312-48B9-BB88-65E35452D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5D1A59A-BF5F-4CF9-BDDC-1F5E0E825A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196A-EA2E-4215-9CF9-3C387487D28B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6E64EE72-C524-44A6-A878-88B28AAD0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CA52711E-51FB-4669-A1E5-0A2190945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62EC-7187-4FA2-AB29-CC48DACEF6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01131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6414BE-9C8D-4319-8850-56C7A4AA4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BC3AD3C-2524-4918-8C87-B59E4DD06D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C75730C-DD62-4F66-AAB7-6996BB41C0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196A-EA2E-4215-9CF9-3C387487D28B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10738AB4-5DFC-45DA-B6DF-EE1465CB9F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292B6F1-F1F2-4629-8429-782D0FFF0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62EC-7187-4FA2-AB29-CC48DACEF6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8076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1FC49C-30A4-4D6A-B4DB-8BC54C6ACA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1B25FCB-4759-44F9-BD47-BDB1027340A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5FC784AF-D609-40C6-A3FA-6E08A5A32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3642B0DB-DA8A-4210-B43E-863A3131A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196A-EA2E-4215-9CF9-3C387487D28B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64C8CBAE-CA1D-4B94-8289-BF6B3CD55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A5F97540-2D0B-481A-81A7-278C7AC467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62EC-7187-4FA2-AB29-CC48DACEF6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7505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7DEE15-07E1-4544-9EAA-715E7BED0B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177F1EBE-E056-49EF-A44B-433E6227F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D1D34D62-D420-4B04-B852-384972A8F2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F3391923-C4F4-46F2-8C2A-5A8184364B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EE43D7EA-1330-47A7-BECE-F52D49BCD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7E980EF0-F026-4994-B78E-253B0147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196A-EA2E-4215-9CF9-3C387487D28B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690C19F4-7EB2-4AB2-ABCA-A51ADDD27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E604B8C2-E727-4D42-9EB2-48C39739A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62EC-7187-4FA2-AB29-CC48DACEF6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271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D164F3A-D32C-430C-88B3-9DD031AF40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29003346-12C6-4C4E-A886-BF90957A0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196A-EA2E-4215-9CF9-3C387487D28B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7524F206-B68F-4B74-99FC-E414EAC27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4FFE9F51-40EE-40B6-A22E-A48B2E45B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62EC-7187-4FA2-AB29-CC48DACEF6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4845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2C640451-3BCE-4FEF-B917-90B8395C7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196A-EA2E-4215-9CF9-3C387487D28B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0B16F6D4-C16A-4802-8709-A477D7ED3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F10D0FE-479E-4874-8E91-4AE57CC1C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62EC-7187-4FA2-AB29-CC48DACEF6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850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4FB4CF-79AF-436B-ABFB-6C3DC034D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414C426-FC8C-43C6-9E59-3C6358A5E4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4470339-9371-4DB6-BF9D-29D41E4D1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11E1863-9B52-4159-9DA7-B697DE654F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196A-EA2E-4215-9CF9-3C387487D28B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A7CE5295-DF9F-452B-A754-AA570DAE8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1CFD6B0E-118A-4CCA-9417-F84001D2B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62EC-7187-4FA2-AB29-CC48DACEF6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73268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B0E0DB8-D696-4A25-A616-9F87B817C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D5539CDC-FD0E-42A9-A6AA-20512AEB24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9E420515-EE98-491F-9DEE-7F9A0360BD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6EF4EBC1-CBB5-4446-8C79-3185E26056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196A-EA2E-4215-9CF9-3C387487D28B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AB6CC41-D857-487F-ADE4-01BE00458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F5D2B2BD-615E-4926-8702-8C2B8662A8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62EC-7187-4FA2-AB29-CC48DACEF6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5472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427AB04-246A-4684-A579-FAF005448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3677A03C-072A-413F-B170-9A718C4BA4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03ED932-4B9D-4B07-946A-73024E8E5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196A-EA2E-4215-9CF9-3C387487D28B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8A05BB9-2283-4859-9613-A77C7EA42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2A66F3B5-797B-45B7-8768-19E17CF19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62EC-7187-4FA2-AB29-CC48DACEF6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5867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52B14BD-298D-4BB2-98D3-B2AD1D5816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2A0982C4-8960-4D04-9544-4EF3C84AC5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94F29E5-D605-4229-97F2-BD105D60A7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0196A-EA2E-4215-9CF9-3C387487D28B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03285AA-354B-41CC-8BDE-F5BD6B1E1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90AD1507-027C-4C1B-A116-1ED42C81D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1662EC-7187-4FA2-AB29-CC48DACEF6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91154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A1351CAB-2689-4A83-B5B5-A800DE738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A00A4B05-9902-4D40-A595-11A2A53B50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DF0119E-AF18-4977-ADA9-233D07F3AA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90196A-EA2E-4215-9CF9-3C387487D28B}" type="datetimeFigureOut">
              <a:rPr lang="cs-CZ" smtClean="0"/>
              <a:t>27.03.2019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A56213FC-C8D4-4D58-93C9-B5B5BE2E66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3228DE26-F637-4C99-849E-38930763AF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1662EC-7187-4FA2-AB29-CC48DACEF60D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0401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2s8kN5FIy0Y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FC8973C-3D3E-4842-BB3A-EB3D8218E79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/>
              <a:t>Grafy open office calc</a:t>
            </a:r>
            <a:br>
              <a:rPr lang="cs-CZ"/>
            </a:br>
            <a:r>
              <a:rPr lang="cs-CZ"/>
              <a:t>teorie - úvod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216D241-1966-4CF3-8969-2549A13D2B1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/>
              <a:t>Michal Dáňa</a:t>
            </a:r>
          </a:p>
          <a:p>
            <a:r>
              <a:rPr lang="cs-CZ"/>
              <a:t>ZŠ Holýšov</a:t>
            </a:r>
          </a:p>
        </p:txBody>
      </p:sp>
    </p:spTree>
    <p:extLst>
      <p:ext uri="{BB962C8B-B14F-4D97-AF65-F5344CB8AC3E}">
        <p14:creationId xmlns:p14="http://schemas.microsoft.com/office/powerpoint/2010/main" val="28062792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C37E9C-5B26-4C0E-BFCB-3AE0A2A5D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 čemu slouží grafy?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1E9D45A-87A9-450B-AA2D-C9627E022D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Grafy převádějí data v listu do vizuální podoby.</a:t>
            </a:r>
          </a:p>
          <a:p>
            <a:r>
              <a:rPr lang="cs-CZ"/>
              <a:t>Díky nim můžete na první pohled vidět, jaký mají data význam.</a:t>
            </a:r>
          </a:p>
          <a:p>
            <a:r>
              <a:rPr lang="cs-CZ"/>
              <a:t>Umožňují zobrazit porovnání hodnot – můžeme například názorně ukázat, zda v tomto čtvrtletí prodej roste či klesá.</a:t>
            </a:r>
          </a:p>
        </p:txBody>
      </p:sp>
    </p:spTree>
    <p:extLst>
      <p:ext uri="{BB962C8B-B14F-4D97-AF65-F5344CB8AC3E}">
        <p14:creationId xmlns:p14="http://schemas.microsoft.com/office/powerpoint/2010/main" val="38230862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4385F94-8C32-4B47-9A6C-CE904D5864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Zástupný obsah 4" descr="Obsah obrázku snímek obrazovky&#10;&#10;Popis byl vytvořen automaticky">
            <a:extLst>
              <a:ext uri="{FF2B5EF4-FFF2-40B4-BE49-F238E27FC236}">
                <a16:creationId xmlns:a16="http://schemas.microsoft.com/office/drawing/2014/main" id="{0E9096F6-F7E8-4E77-9C54-FC2F7E160C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" y="2382"/>
            <a:ext cx="10137279" cy="6855618"/>
          </a:xfrm>
        </p:spPr>
      </p:pic>
    </p:spTree>
    <p:extLst>
      <p:ext uri="{BB962C8B-B14F-4D97-AF65-F5344CB8AC3E}">
        <p14:creationId xmlns:p14="http://schemas.microsoft.com/office/powerpoint/2010/main" val="1081291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68DBB31-3ADE-487B-A555-32DF0989E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základní typy grafů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44B2314-151E-4665-9AA4-918F4DC1E9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63561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7A1E0D3-F29B-443F-854A-165049FCC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sloupcový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43E8AE6-FBBC-4C0C-8A63-9C689BB08C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1026" name="Picture 2" descr="VÃ½sledek obrÃ¡zku pro sloupcovÃ½ graf">
            <a:extLst>
              <a:ext uri="{FF2B5EF4-FFF2-40B4-BE49-F238E27FC236}">
                <a16:creationId xmlns:a16="http://schemas.microsoft.com/office/drawing/2014/main" id="{6D20B9F0-7470-4CF5-90F3-AA8530514A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285" y="1690688"/>
            <a:ext cx="9664125" cy="5007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58857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8D4E35-20D1-47D2-95B6-3E6A00D91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spojnicový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B16420D-192A-448F-BBB1-F4DDAAC1B9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50" name="Picture 2" descr="VÃ½sledek obrÃ¡zku pro typy grafÅ¯">
            <a:extLst>
              <a:ext uri="{FF2B5EF4-FFF2-40B4-BE49-F238E27FC236}">
                <a16:creationId xmlns:a16="http://schemas.microsoft.com/office/drawing/2014/main" id="{C289D664-C83E-4214-B918-0F8DAE64E0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2436" y="1825625"/>
            <a:ext cx="8295124" cy="5032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1771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3331A85-934D-4B3F-9573-5871CDD8F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bodový graf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1655357-B082-41FA-8AC6-EC0E55F3D8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 descr="VÃ½sledek obrÃ¡zku pro bodovÃ½ graf pÅÃ­klad">
            <a:extLst>
              <a:ext uri="{FF2B5EF4-FFF2-40B4-BE49-F238E27FC236}">
                <a16:creationId xmlns:a16="http://schemas.microsoft.com/office/drawing/2014/main" id="{8A6E40E2-5DB7-4CD9-868C-83668A5E32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9932" y="1690688"/>
            <a:ext cx="875803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33635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A916A3B-24E1-4F90-A1FF-2476A9D4A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/>
              <a:t>výsečový (koláčový) graf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C5D3D45-83F7-41F9-88C7-0FAB75E47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098" name="Picture 2" descr="VÃ½sledek obrÃ¡zku pro vÃ½seÄovÃ½ graf">
            <a:extLst>
              <a:ext uri="{FF2B5EF4-FFF2-40B4-BE49-F238E27FC236}">
                <a16:creationId xmlns:a16="http://schemas.microsoft.com/office/drawing/2014/main" id="{86724ED2-A5B0-443D-8746-08811F40C6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504" y="1347887"/>
            <a:ext cx="10170941" cy="5727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5699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41CF835-E651-46F5-B0A3-E8572FD03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tvorba grafu – jdeme na to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3169B79-F944-4565-B9EF-F466F0682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/>
              <a:t>1. tabulka s daty</a:t>
            </a:r>
          </a:p>
          <a:p>
            <a:r>
              <a:rPr lang="cs-CZ"/>
              <a:t>2. samotná tvorba</a:t>
            </a:r>
          </a:p>
          <a:p>
            <a:r>
              <a:rPr lang="cs-CZ">
                <a:hlinkClick r:id="rId2"/>
              </a:rPr>
              <a:t>https://www.youtube.com/watch?v=2s8kN5FIy0Y</a:t>
            </a:r>
            <a:endParaRPr lang="cs-CZ"/>
          </a:p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279293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94</Words>
  <Application>Microsoft Office PowerPoint</Application>
  <PresentationFormat>Širokoúhlá obrazovka</PresentationFormat>
  <Paragraphs>16</Paragraphs>
  <Slides>9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Motiv Office</vt:lpstr>
      <vt:lpstr>Grafy open office calc teorie - úvod</vt:lpstr>
      <vt:lpstr>K čemu slouží grafy?</vt:lpstr>
      <vt:lpstr>Prezentace aplikace PowerPoint</vt:lpstr>
      <vt:lpstr>základní typy grafů</vt:lpstr>
      <vt:lpstr>sloupcový</vt:lpstr>
      <vt:lpstr>spojnicový</vt:lpstr>
      <vt:lpstr>bodový graf</vt:lpstr>
      <vt:lpstr>výsečový (koláčový) graf</vt:lpstr>
      <vt:lpstr>tvorba grafu – jdeme na 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Grafy open office calc</dc:title>
  <dc:creator>Michal Dáňa</dc:creator>
  <cp:lastModifiedBy>Michal Dáňa</cp:lastModifiedBy>
  <cp:revision>3</cp:revision>
  <dcterms:created xsi:type="dcterms:W3CDTF">2019-03-27T19:38:31Z</dcterms:created>
  <dcterms:modified xsi:type="dcterms:W3CDTF">2019-03-27T19:53:23Z</dcterms:modified>
</cp:coreProperties>
</file>