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61" r:id="rId3"/>
    <p:sldId id="268" r:id="rId4"/>
    <p:sldId id="273" r:id="rId5"/>
    <p:sldId id="271" r:id="rId6"/>
    <p:sldId id="274" r:id="rId7"/>
    <p:sldId id="275" r:id="rId8"/>
    <p:sldId id="276" r:id="rId9"/>
    <p:sldId id="263" r:id="rId10"/>
    <p:sldId id="278" r:id="rId11"/>
    <p:sldId id="277" r:id="rId12"/>
    <p:sldId id="269" r:id="rId13"/>
    <p:sldId id="279" r:id="rId14"/>
    <p:sldId id="281" r:id="rId15"/>
    <p:sldId id="280" r:id="rId16"/>
    <p:sldId id="282" r:id="rId17"/>
    <p:sldId id="265" r:id="rId18"/>
    <p:sldId id="28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 cstate="print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 cstate="print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 cstate="print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7E10-3115-4745-944A-4AC054704731}" type="datetimeFigureOut">
              <a:rPr lang="cs-CZ" smtClean="0"/>
              <a:pPr/>
              <a:t>01.05.2019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BA0CB89D-39B1-4659-87B3-0ABA01552D6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27613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7E10-3115-4745-944A-4AC054704731}" type="datetimeFigureOut">
              <a:rPr lang="cs-CZ" smtClean="0"/>
              <a:pPr/>
              <a:t>01.05.2019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B89D-39B1-4659-87B3-0ABA01552D6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782969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7E10-3115-4745-944A-4AC054704731}" type="datetimeFigureOut">
              <a:rPr lang="cs-CZ" smtClean="0"/>
              <a:pPr/>
              <a:t>01.05.2019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B89D-39B1-4659-87B3-0ABA01552D6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775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7E10-3115-4745-944A-4AC054704731}" type="datetimeFigureOut">
              <a:rPr lang="cs-CZ" smtClean="0"/>
              <a:pPr/>
              <a:t>01.05.2019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B89D-39B1-4659-87B3-0ABA01552D6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395913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 cstate="print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9E27E10-3115-4745-944A-4AC054704731}" type="datetimeFigureOut">
              <a:rPr lang="cs-CZ" smtClean="0"/>
              <a:pPr/>
              <a:t>01.05.2019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cs-CZ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BA0CB89D-39B1-4659-87B3-0ABA01552D6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665405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7E10-3115-4745-944A-4AC054704731}" type="datetimeFigureOut">
              <a:rPr lang="cs-CZ" smtClean="0"/>
              <a:pPr/>
              <a:t>01.05.2019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B89D-39B1-4659-87B3-0ABA01552D6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704687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7E10-3115-4745-944A-4AC054704731}" type="datetimeFigureOut">
              <a:rPr lang="cs-CZ" smtClean="0"/>
              <a:pPr/>
              <a:t>01.05.2019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B89D-39B1-4659-87B3-0ABA01552D6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552433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7E10-3115-4745-944A-4AC054704731}" type="datetimeFigureOut">
              <a:rPr lang="cs-CZ" smtClean="0"/>
              <a:pPr/>
              <a:t>01.05.2019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B89D-39B1-4659-87B3-0ABA01552D6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537887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7E10-3115-4745-944A-4AC054704731}" type="datetimeFigureOut">
              <a:rPr lang="cs-CZ" smtClean="0"/>
              <a:pPr/>
              <a:t>01.05.2019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B89D-39B1-4659-87B3-0ABA01552D6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331206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 cstate="print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7E10-3115-4745-944A-4AC054704731}" type="datetimeFigureOut">
              <a:rPr lang="cs-CZ" smtClean="0"/>
              <a:pPr/>
              <a:t>01.05.2019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B89D-39B1-4659-87B3-0ABA01552D6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52899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 cstate="print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7E10-3115-4745-944A-4AC054704731}" type="datetimeFigureOut">
              <a:rPr lang="cs-CZ" smtClean="0"/>
              <a:pPr/>
              <a:t>01.05.2019</a:t>
            </a:fld>
            <a:endParaRPr lang="cs-CZ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B89D-39B1-4659-87B3-0ABA01552D6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52693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49E27E10-3115-4745-944A-4AC054704731}" type="datetimeFigureOut">
              <a:rPr lang="cs-CZ" smtClean="0"/>
              <a:pPr/>
              <a:t>01.05.2019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BA0CB89D-39B1-4659-87B3-0ABA01552D6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916509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750EFE1-08AB-4696-8A96-39CD251D07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8800" b="1" u="sng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ZŠ Holýšov</a:t>
            </a:r>
          </a:p>
        </p:txBody>
      </p:sp>
    </p:spTree>
    <p:extLst>
      <p:ext uri="{BB962C8B-B14F-4D97-AF65-F5344CB8AC3E}">
        <p14:creationId xmlns:p14="http://schemas.microsoft.com/office/powerpoint/2010/main" xmlns="" val="36404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Bahnschrift Condensed" pitchFamily="34" charset="0"/>
              </a:rPr>
              <a:t>Strašidelná noc ve škole </a:t>
            </a:r>
            <a:r>
              <a:rPr lang="cs-CZ" sz="4000" dirty="0" smtClean="0">
                <a:latin typeface="Bahnschrift Condensed" pitchFamily="34" charset="0"/>
              </a:rPr>
              <a:t>(26.10.2018)</a:t>
            </a:r>
            <a:endParaRPr lang="cs-CZ" sz="4000" dirty="0">
              <a:latin typeface="Bahnschrift Condensed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5713" y="1784469"/>
            <a:ext cx="8179608" cy="4592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53732" y="1984074"/>
            <a:ext cx="4722608" cy="3547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 smtClean="0">
                <a:latin typeface="Bahnschrift Condensed" pitchFamily="34" charset="0"/>
              </a:rPr>
              <a:t>Soutěž o nejzajímavěji vyzdobenou dýni</a:t>
            </a:r>
            <a:br>
              <a:rPr lang="cs-CZ" dirty="0" smtClean="0">
                <a:latin typeface="Bahnschrift Condensed" pitchFamily="34" charset="0"/>
              </a:rPr>
            </a:br>
            <a:r>
              <a:rPr lang="cs-CZ" sz="4000" dirty="0" smtClean="0">
                <a:latin typeface="Bahnschrift Condensed" pitchFamily="34" charset="0"/>
              </a:rPr>
              <a:t> (31.10.2018) </a:t>
            </a:r>
            <a:endParaRPr lang="cs-CZ" sz="4000" dirty="0">
              <a:latin typeface="Bahnschrift Condensed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9813" y="3234905"/>
            <a:ext cx="4611615" cy="344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082" y="2216989"/>
            <a:ext cx="4385285" cy="328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AC479A3-C179-460B-82AD-2D6F1FEA6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Bahnschrift Condensed" pitchFamily="34" charset="0"/>
              </a:rPr>
              <a:t>Mikuláš, </a:t>
            </a:r>
            <a:r>
              <a:rPr lang="cs-CZ" dirty="0">
                <a:latin typeface="Bahnschrift Condensed" pitchFamily="34" charset="0"/>
              </a:rPr>
              <a:t>Čert a </a:t>
            </a:r>
            <a:r>
              <a:rPr lang="cs-CZ" dirty="0" smtClean="0">
                <a:latin typeface="Bahnschrift Condensed" pitchFamily="34" charset="0"/>
              </a:rPr>
              <a:t>Anděl </a:t>
            </a:r>
            <a:r>
              <a:rPr lang="cs-CZ" sz="4000" dirty="0" smtClean="0">
                <a:latin typeface="Bahnschrift Condensed" pitchFamily="34" charset="0"/>
              </a:rPr>
              <a:t>(5.12.2018)</a:t>
            </a:r>
            <a:endParaRPr lang="cs-CZ" sz="4000" dirty="0">
              <a:latin typeface="Bahnschrift Condensed" pitchFamily="34" charset="0"/>
            </a:endParaRPr>
          </a:p>
        </p:txBody>
      </p:sp>
      <p:pic>
        <p:nvPicPr>
          <p:cNvPr id="5" name="Zástupný obsah 4" descr="Obsah obrázku osoba, interiér, dítě, stůl&#10;&#10;Popis byl vytvořen automaticky">
            <a:extLst>
              <a:ext uri="{FF2B5EF4-FFF2-40B4-BE49-F238E27FC236}">
                <a16:creationId xmlns:a16="http://schemas.microsoft.com/office/drawing/2014/main" xmlns="" id="{EAE2B90D-D444-4004-8E1B-281A03286C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4807" y="1817930"/>
            <a:ext cx="5962431" cy="4471824"/>
          </a:xfrm>
        </p:spPr>
      </p:pic>
    </p:spTree>
    <p:extLst>
      <p:ext uri="{BB962C8B-B14F-4D97-AF65-F5344CB8AC3E}">
        <p14:creationId xmlns:p14="http://schemas.microsoft.com/office/powerpoint/2010/main" xmlns="" val="311211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Bahnschrift Condensed" pitchFamily="34" charset="0"/>
              </a:rPr>
              <a:t>pyžamový den </a:t>
            </a:r>
            <a:r>
              <a:rPr lang="cs-CZ" sz="4000" dirty="0" smtClean="0">
                <a:latin typeface="Bahnschrift Condensed" pitchFamily="34" charset="0"/>
              </a:rPr>
              <a:t>(15.3.2019)</a:t>
            </a:r>
            <a:endParaRPr lang="cs-CZ" sz="4000" dirty="0">
              <a:latin typeface="Bahnschrift Condensed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871" r="16476"/>
          <a:stretch>
            <a:fillRect/>
          </a:stretch>
        </p:blipFill>
        <p:spPr bwMode="auto">
          <a:xfrm>
            <a:off x="7737895" y="3423002"/>
            <a:ext cx="4454106" cy="3434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937" y="1912834"/>
            <a:ext cx="7268064" cy="3746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https://mail5.aspone.cz:443/cgi-bin/ajaxmail/IMG_20190315_084821.jpg?ID=I4mobKp4Tl2dVTKnRZEBDx_fIRkFX8cUCLdx5r0Yz1mEr0DQb8WoN&amp;Act_View=1&amp;R_Folder=SU5CT1g%3D&amp;CONTID=&amp;msgID=101&amp;Body=4&amp;filename=IMG_20190315_084821.jpg&amp;TNEF=false&amp;checkcharset=1&amp;Inline=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6521" y="-1861"/>
            <a:ext cx="4445479" cy="33341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484631"/>
            <a:ext cx="2915556" cy="4389294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Bahnschrift Condensed" pitchFamily="34" charset="0"/>
              </a:rPr>
              <a:t>světový den downova syndromu</a:t>
            </a:r>
            <a:br>
              <a:rPr lang="cs-CZ" dirty="0" smtClean="0">
                <a:latin typeface="Bahnschrift Condensed" pitchFamily="34" charset="0"/>
              </a:rPr>
            </a:br>
            <a:r>
              <a:rPr lang="cs-CZ" sz="4000" dirty="0" smtClean="0">
                <a:latin typeface="Bahnschrift Condensed" pitchFamily="34" charset="0"/>
              </a:rPr>
              <a:t>(21.3.2019)</a:t>
            </a:r>
            <a:endParaRPr lang="cs-CZ" sz="4000" dirty="0">
              <a:latin typeface="Bahnschrift Condensed" pitchFamily="34" charset="0"/>
            </a:endParaRPr>
          </a:p>
        </p:txBody>
      </p:sp>
      <p:pic>
        <p:nvPicPr>
          <p:cNvPr id="32770" name="Picture 2" descr="https://mail5.aspone.cz:443/cgi-bin/ajaxmail/IMG_20190321_113806.jpg?ID=I4mobKp4Tl2dVTKnRZEBDx_fIRkFX8cUCLdx5r0Yz1mEr0DQb8WoN&amp;Act_View=1&amp;R_Folder=SU5CT1g%3D&amp;CONTID=&amp;msgID=101&amp;Body=3&amp;filename=IMG_20190321_113806.jpg&amp;TNEF=false&amp;checkcharset=1&amp;Inline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8097" y="552741"/>
            <a:ext cx="7147765" cy="53608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8527" y="182708"/>
            <a:ext cx="10058400" cy="1609344"/>
          </a:xfrm>
        </p:spPr>
        <p:txBody>
          <a:bodyPr/>
          <a:lstStyle/>
          <a:p>
            <a:r>
              <a:rPr lang="cs-CZ" dirty="0" smtClean="0">
                <a:latin typeface="Bahnschrift Condensed" pitchFamily="34" charset="0"/>
              </a:rPr>
              <a:t>den naruby </a:t>
            </a:r>
            <a:r>
              <a:rPr lang="cs-CZ" sz="4000" dirty="0" smtClean="0">
                <a:latin typeface="Bahnschrift Condensed" pitchFamily="34" charset="0"/>
              </a:rPr>
              <a:t>(1.4.2019)</a:t>
            </a:r>
            <a:endParaRPr lang="cs-CZ" sz="4000" dirty="0">
              <a:latin typeface="Bahnschrift Condensed" pitchFamily="34" charset="0"/>
            </a:endParaRPr>
          </a:p>
        </p:txBody>
      </p:sp>
      <p:pic>
        <p:nvPicPr>
          <p:cNvPr id="33794" name="Picture 2" descr="https://mail5.aspone.cz:443/cgi-bin/ajaxmail/IMG_20190401_080827.jpg?ID=I4mobKp4Tl2dVTKnRZEBDx_fIRkFX8cUCLdx5r0Yz1mEr0DQb8WoN&amp;Act_View=1&amp;R_Folder=SU5CT1g%3D&amp;CONTID=&amp;msgID=101&amp;Body=5&amp;filename=IMG_20190401_080827.jpg&amp;TNEF=false&amp;checkcharset=1&amp;Inline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6511" y="238433"/>
            <a:ext cx="4608835" cy="6145113"/>
          </a:xfrm>
          <a:prstGeom prst="rect">
            <a:avLst/>
          </a:prstGeom>
          <a:noFill/>
        </p:spPr>
      </p:pic>
      <p:pic>
        <p:nvPicPr>
          <p:cNvPr id="33796" name="Picture 4" descr="https://mail5.aspone.cz:443/cgi-bin/ajaxmail/IMG_20190401_091854.jpg?ID=I4mobKp4Tl2dVTKnRZEBDx_fIRkFX8cUCLdx5r0Yz1mEr0DQb8WoN&amp;Act_View=1&amp;R_Folder=SU5CT1g%3D&amp;CONTID=&amp;msgID=101&amp;Body=6&amp;filename=IMG_20190401_091854.jpg&amp;TNEF=false&amp;checkcharset=1&amp;Inline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3961" y="1457862"/>
            <a:ext cx="3692107" cy="49228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750EFE1-08AB-4696-8A96-39CD251D07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80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další Akce</a:t>
            </a:r>
            <a:endParaRPr lang="cs-CZ" sz="8000" b="1" u="sng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04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C5B0B8A-E9B4-4709-8507-16F53AB39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Bahnschrift Condensed" pitchFamily="34" charset="0"/>
              </a:rPr>
              <a:t>Sběry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B152B91E-A653-48E3-9942-E2C42F9F3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atin typeface="Bahnschrift Condensed" pitchFamily="34" charset="0"/>
              </a:rPr>
              <a:t>Papír a karton</a:t>
            </a:r>
          </a:p>
          <a:p>
            <a:endParaRPr lang="cs-CZ" sz="4000" dirty="0">
              <a:latin typeface="Bahnschrift Condensed" pitchFamily="34" charset="0"/>
            </a:endParaRPr>
          </a:p>
          <a:p>
            <a:r>
              <a:rPr lang="cs-CZ" sz="4000" dirty="0">
                <a:latin typeface="Bahnschrift Condensed" pitchFamily="34" charset="0"/>
              </a:rPr>
              <a:t>Pomerančové kůry</a:t>
            </a:r>
          </a:p>
          <a:p>
            <a:endParaRPr lang="cs-CZ" sz="4000" dirty="0">
              <a:latin typeface="Bahnschrift Condensed" pitchFamily="34" charset="0"/>
            </a:endParaRPr>
          </a:p>
          <a:p>
            <a:r>
              <a:rPr lang="cs-CZ" sz="4000" dirty="0">
                <a:latin typeface="Bahnschrift Condensed" pitchFamily="34" charset="0"/>
              </a:rPr>
              <a:t>Víčka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72D816C4-12BD-4573-A25A-DE45DE198F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3218" y="842811"/>
            <a:ext cx="2143125" cy="2143125"/>
          </a:xfrm>
          <a:prstGeom prst="rect">
            <a:avLst/>
          </a:prstGeom>
        </p:spPr>
      </p:pic>
      <p:pic>
        <p:nvPicPr>
          <p:cNvPr id="7" name="Obrázek 6" descr="Obsah obrázku citrus, ovoce&#10;&#10;Popis byl vytvořen automaticky">
            <a:extLst>
              <a:ext uri="{FF2B5EF4-FFF2-40B4-BE49-F238E27FC236}">
                <a16:creationId xmlns:a16="http://schemas.microsoft.com/office/drawing/2014/main" xmlns="" id="{B6485374-5A21-4A7C-A353-FD9AE00C79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6754" y="2994085"/>
            <a:ext cx="2857500" cy="1600200"/>
          </a:xfrm>
          <a:prstGeom prst="rect">
            <a:avLst/>
          </a:prstGeom>
        </p:spPr>
      </p:pic>
      <p:pic>
        <p:nvPicPr>
          <p:cNvPr id="9" name="Obrázek 8" descr="Obsah obrázku příslušenství&#10;&#10;Popis byl vytvořen automaticky">
            <a:extLst>
              <a:ext uri="{FF2B5EF4-FFF2-40B4-BE49-F238E27FC236}">
                <a16:creationId xmlns:a16="http://schemas.microsoft.com/office/drawing/2014/main" xmlns="" id="{4896BF9F-EA84-4A41-8DD4-068593A427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0075" y="4287393"/>
            <a:ext cx="219075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0509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9848" y="310551"/>
            <a:ext cx="10058400" cy="6323162"/>
          </a:xfrm>
        </p:spPr>
        <p:txBody>
          <a:bodyPr>
            <a:normAutofit lnSpcReduction="10000"/>
          </a:bodyPr>
          <a:lstStyle/>
          <a:p>
            <a:r>
              <a:rPr lang="cs-CZ" sz="2400" dirty="0" smtClean="0">
                <a:latin typeface="Bahnschrift Condensed" pitchFamily="34" charset="0"/>
              </a:rPr>
              <a:t>divadelní představení dramatických kroužků (KLAM, Herečky)</a:t>
            </a:r>
          </a:p>
          <a:p>
            <a:r>
              <a:rPr lang="cs-CZ" sz="2400" dirty="0" smtClean="0">
                <a:latin typeface="Bahnschrift Condensed" pitchFamily="34" charset="0"/>
              </a:rPr>
              <a:t>pěvecká soutěž Sedmihlásek</a:t>
            </a:r>
          </a:p>
          <a:p>
            <a:r>
              <a:rPr lang="cs-CZ" sz="2400" dirty="0" smtClean="0">
                <a:latin typeface="Bahnschrift Condensed" pitchFamily="34" charset="0"/>
              </a:rPr>
              <a:t>Benefiční koncert</a:t>
            </a:r>
          </a:p>
          <a:p>
            <a:r>
              <a:rPr lang="cs-CZ" sz="2400" dirty="0" smtClean="0">
                <a:latin typeface="Bahnschrift Condensed" pitchFamily="34" charset="0"/>
              </a:rPr>
              <a:t>žákovský ples 1. a 2. stupně</a:t>
            </a:r>
          </a:p>
          <a:p>
            <a:r>
              <a:rPr lang="cs-CZ" sz="2400" dirty="0" smtClean="0">
                <a:latin typeface="Bahnschrift Condensed" pitchFamily="34" charset="0"/>
              </a:rPr>
              <a:t>Vánoční jarmark</a:t>
            </a:r>
          </a:p>
          <a:p>
            <a:r>
              <a:rPr lang="cs-CZ" sz="2400" dirty="0" smtClean="0">
                <a:latin typeface="Bahnschrift Condensed" pitchFamily="34" charset="0"/>
              </a:rPr>
              <a:t>lyžařský kurz</a:t>
            </a:r>
          </a:p>
          <a:p>
            <a:r>
              <a:rPr lang="cs-CZ" sz="2400" dirty="0" smtClean="0">
                <a:latin typeface="Bahnschrift Condensed" pitchFamily="34" charset="0"/>
              </a:rPr>
              <a:t>internet s MŠ</a:t>
            </a:r>
          </a:p>
          <a:p>
            <a:r>
              <a:rPr lang="cs-CZ" sz="2400" dirty="0" smtClean="0">
                <a:latin typeface="Bahnschrift Condensed" pitchFamily="34" charset="0"/>
              </a:rPr>
              <a:t>počítačový kurz pro seniory</a:t>
            </a:r>
          </a:p>
          <a:p>
            <a:r>
              <a:rPr lang="cs-CZ" sz="2400" dirty="0" smtClean="0">
                <a:latin typeface="Bahnschrift Condensed" pitchFamily="34" charset="0"/>
              </a:rPr>
              <a:t>Dopravní výchova</a:t>
            </a:r>
          </a:p>
          <a:p>
            <a:r>
              <a:rPr lang="cs-CZ" sz="2400" dirty="0" smtClean="0">
                <a:latin typeface="Bahnschrift Condensed" pitchFamily="34" charset="0"/>
              </a:rPr>
              <a:t>Vánoční den</a:t>
            </a:r>
          </a:p>
          <a:p>
            <a:r>
              <a:rPr lang="cs-CZ" sz="2400" dirty="0" smtClean="0">
                <a:latin typeface="Bahnschrift Condensed" pitchFamily="34" charset="0"/>
              </a:rPr>
              <a:t>Den Země</a:t>
            </a:r>
          </a:p>
          <a:p>
            <a:r>
              <a:rPr lang="cs-CZ" sz="2400" dirty="0" smtClean="0">
                <a:latin typeface="Bahnschrift Condensed" pitchFamily="34" charset="0"/>
              </a:rPr>
              <a:t>Dětský den</a:t>
            </a:r>
          </a:p>
          <a:p>
            <a:r>
              <a:rPr lang="cs-CZ" sz="2400" dirty="0" smtClean="0">
                <a:latin typeface="Bahnschrift Condensed" pitchFamily="34" charset="0"/>
              </a:rPr>
              <a:t>Aktovkový den</a:t>
            </a:r>
          </a:p>
          <a:p>
            <a:r>
              <a:rPr lang="cs-CZ" sz="2400" dirty="0" smtClean="0">
                <a:latin typeface="Bahnschrift Condensed" pitchFamily="34" charset="0"/>
              </a:rPr>
              <a:t>...</a:t>
            </a:r>
            <a:endParaRPr lang="cs-CZ" sz="2400" dirty="0">
              <a:latin typeface="Bahnschrift Condensed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budova, obloha, exteriér, vládní budova&#10;&#10;Popis byl vytvořen automaticky">
            <a:extLst>
              <a:ext uri="{FF2B5EF4-FFF2-40B4-BE49-F238E27FC236}">
                <a16:creationId xmlns:a16="http://schemas.microsoft.com/office/drawing/2014/main" xmlns="" id="{AADF7DFC-618F-4BC3-BE0E-AC3356973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1341" y="359908"/>
            <a:ext cx="6657975" cy="3952875"/>
          </a:xfrm>
        </p:spPr>
      </p:pic>
      <p:pic>
        <p:nvPicPr>
          <p:cNvPr id="7" name="Obrázek 6" descr="Obsah obrázku obloha, exteriér, budova, plot&#10;&#10;Popis byl vytvořen automaticky">
            <a:extLst>
              <a:ext uri="{FF2B5EF4-FFF2-40B4-BE49-F238E27FC236}">
                <a16:creationId xmlns:a16="http://schemas.microsoft.com/office/drawing/2014/main" xmlns="" id="{E29FB4DD-6FDE-44BD-8D66-B491D46298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087" y="2281719"/>
            <a:ext cx="5624513" cy="4216373"/>
          </a:xfrm>
          <a:prstGeom prst="rect">
            <a:avLst/>
          </a:prstGeom>
        </p:spPr>
      </p:pic>
      <p:pic>
        <p:nvPicPr>
          <p:cNvPr id="9" name="Obrázek 8" descr="Obsah obrázku budova&#10;&#10;Popis byl vytvořen automaticky">
            <a:extLst>
              <a:ext uri="{FF2B5EF4-FFF2-40B4-BE49-F238E27FC236}">
                <a16:creationId xmlns:a16="http://schemas.microsoft.com/office/drawing/2014/main" xmlns="" id="{37B23AE0-E62A-4519-A41A-8E08C41726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403" y="4197804"/>
            <a:ext cx="3695698" cy="2300288"/>
          </a:xfrm>
          <a:prstGeom prst="rect">
            <a:avLst/>
          </a:prstGeom>
        </p:spPr>
      </p:pic>
      <p:pic>
        <p:nvPicPr>
          <p:cNvPr id="11" name="Obrázek 10" descr="Obsah obrázku budova, exteriér, obloha, ulice&#10;&#10;Popis byl vytvořen automaticky">
            <a:extLst>
              <a:ext uri="{FF2B5EF4-FFF2-40B4-BE49-F238E27FC236}">
                <a16:creationId xmlns:a16="http://schemas.microsoft.com/office/drawing/2014/main" xmlns="" id="{9C1A63E9-0BB9-442B-A5EF-EBEAE033BA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484" y="182042"/>
            <a:ext cx="3862141" cy="289287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0101531" y="4520242"/>
            <a:ext cx="1940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1958</a:t>
            </a:r>
            <a:r>
              <a:rPr lang="cs-CZ" dirty="0" smtClean="0"/>
              <a:t> – otevření budovy </a:t>
            </a:r>
          </a:p>
          <a:p>
            <a:r>
              <a:rPr lang="cs-CZ" dirty="0" smtClean="0"/>
              <a:t>(60. výročí)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24857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1A6EB1D-27F2-45E3-AEA2-E79FEF7780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733" y="321733"/>
            <a:ext cx="5774268" cy="5780684"/>
          </a:xfrm>
          <a:prstGeom prst="rect">
            <a:avLst/>
          </a:prstGeom>
          <a:blipFill dpi="0" rotWithShape="1">
            <a:blip r:embed="rId2" cstate="print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F8FDD1B-50A3-4198-88F2-A6FDF133D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93" y="484632"/>
            <a:ext cx="5168168" cy="1609344"/>
          </a:xfrm>
        </p:spPr>
        <p:txBody>
          <a:bodyPr>
            <a:normAutofit/>
          </a:bodyPr>
          <a:lstStyle/>
          <a:p>
            <a:r>
              <a:rPr lang="cs-CZ" sz="4400"/>
              <a:t>ŠKOLNÍ ZAHRADA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D5460A53-9AE7-41AE-AD3C-00756C61E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893" y="2121408"/>
            <a:ext cx="5168168" cy="3759628"/>
          </a:xfrm>
        </p:spPr>
        <p:txBody>
          <a:bodyPr>
            <a:normAutofit/>
          </a:bodyPr>
          <a:lstStyle/>
          <a:p>
            <a:r>
              <a:rPr lang="cs-CZ" sz="2800" dirty="0" smtClean="0">
                <a:latin typeface="Bahnschrift Condensed" pitchFamily="34" charset="0"/>
              </a:rPr>
              <a:t>na projektu spolupracoval </a:t>
            </a:r>
            <a:r>
              <a:rPr lang="cs-CZ" sz="2800" b="1" dirty="0" smtClean="0">
                <a:latin typeface="Bahnschrift Condensed" pitchFamily="34" charset="0"/>
              </a:rPr>
              <a:t>KLUB RODIČŮ</a:t>
            </a:r>
          </a:p>
          <a:p>
            <a:r>
              <a:rPr lang="cs-CZ" sz="2800" dirty="0" smtClean="0">
                <a:latin typeface="Bahnschrift Condensed" pitchFamily="34" charset="0"/>
              </a:rPr>
              <a:t>projektu se zúčastnil i žákovský parlament </a:t>
            </a:r>
            <a:r>
              <a:rPr lang="cs-CZ" sz="2800" b="1" dirty="0" smtClean="0">
                <a:latin typeface="Bahnschrift Condensed" pitchFamily="34" charset="0"/>
              </a:rPr>
              <a:t>– návrhy: </a:t>
            </a:r>
          </a:p>
          <a:p>
            <a:pPr lvl="1"/>
            <a:r>
              <a:rPr lang="cs-CZ" sz="2800" dirty="0" smtClean="0">
                <a:latin typeface="Bahnschrift Condensed" pitchFamily="34" charset="0"/>
              </a:rPr>
              <a:t>altán</a:t>
            </a:r>
          </a:p>
          <a:p>
            <a:pPr lvl="1"/>
            <a:r>
              <a:rPr lang="cs-CZ" sz="2800" dirty="0" smtClean="0">
                <a:latin typeface="Bahnschrift Condensed" pitchFamily="34" charset="0"/>
              </a:rPr>
              <a:t>lavičky u stromů</a:t>
            </a:r>
          </a:p>
          <a:p>
            <a:pPr lvl="1"/>
            <a:r>
              <a:rPr lang="cs-CZ" sz="2800" dirty="0" smtClean="0">
                <a:latin typeface="Bahnschrift Condensed" pitchFamily="34" charset="0"/>
              </a:rPr>
              <a:t>chodníky</a:t>
            </a:r>
          </a:p>
          <a:p>
            <a:endParaRPr lang="cs-CZ" sz="2400" b="1" dirty="0"/>
          </a:p>
          <a:p>
            <a:endParaRPr lang="cs-CZ" sz="1800" dirty="0"/>
          </a:p>
          <a:p>
            <a:endParaRPr lang="cs-CZ" sz="1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085389E-1986-49CE-AB37-9D549DA5CF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41217" y="321733"/>
            <a:ext cx="2370280" cy="2832579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ázek 10" descr="Obsah obrázku tráva, obloha, exteriér, strom&#10;&#10;Popis byl vytvořen automaticky">
            <a:extLst>
              <a:ext uri="{FF2B5EF4-FFF2-40B4-BE49-F238E27FC236}">
                <a16:creationId xmlns:a16="http://schemas.microsoft.com/office/drawing/2014/main" xmlns="" id="{7E1C0723-DAA6-4501-804A-048E6AD561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2084" y="968659"/>
            <a:ext cx="2041678" cy="153125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A2D4ECA-260C-4585-ACC0-B4A1BE38CA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65496" y="321734"/>
            <a:ext cx="3117048" cy="2832578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 descr="Obsah obrázku tráva, exteriér, strom, budova&#10;&#10;Popis byl vytvořen automaticky">
            <a:extLst>
              <a:ext uri="{FF2B5EF4-FFF2-40B4-BE49-F238E27FC236}">
                <a16:creationId xmlns:a16="http://schemas.microsoft.com/office/drawing/2014/main" xmlns="" id="{10922E28-F7DE-48E2-A4A0-6A20F914F9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26364" y="686046"/>
            <a:ext cx="2795314" cy="209648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BE758D3-30AE-45A1-AB24-FB703FB6D7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41217" y="3334174"/>
            <a:ext cx="2370280" cy="2768243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tráva, strom, exteriér, obloha&#10;&#10;Popis byl vytvořen automaticky">
            <a:extLst>
              <a:ext uri="{FF2B5EF4-FFF2-40B4-BE49-F238E27FC236}">
                <a16:creationId xmlns:a16="http://schemas.microsoft.com/office/drawing/2014/main" xmlns="" id="{A109D90C-B29A-4623-9992-C7C50074A3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0738" y="3955911"/>
            <a:ext cx="2033023" cy="152476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3422BEF-318A-4D19-96C4-98DA41FB68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65496" y="3334174"/>
            <a:ext cx="3117048" cy="2768243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ráva, strom, exteriér, obloha&#10;&#10;Popis byl vytvořen automaticky">
            <a:extLst>
              <a:ext uri="{FF2B5EF4-FFF2-40B4-BE49-F238E27FC236}">
                <a16:creationId xmlns:a16="http://schemas.microsoft.com/office/drawing/2014/main" xmlns="" id="{DF3FDF51-290F-4A7F-B714-5F45AA9582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26364" y="3672640"/>
            <a:ext cx="2795314" cy="209130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E864A75F-97D5-4325-8987-91F1CA51A3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97926E77-4067-4657-ACD5-F98C1FF9FF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05299AF8-3207-4FA5-B420-5A58A64FA9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70250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18E3900-77F0-4749-AAF1-E1F2769A2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Družina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BC93BC85-B824-424F-BD02-17A81EE240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r>
              <a:rPr lang="cs-CZ" sz="2800" dirty="0" smtClean="0">
                <a:latin typeface="Bahnschrift Condensed" pitchFamily="34" charset="0"/>
              </a:rPr>
              <a:t>7 </a:t>
            </a:r>
            <a:r>
              <a:rPr lang="cs-CZ" sz="2800" dirty="0">
                <a:latin typeface="Bahnschrift Condensed" pitchFamily="34" charset="0"/>
              </a:rPr>
              <a:t>družinových oddělení (</a:t>
            </a:r>
            <a:r>
              <a:rPr lang="cs-CZ" sz="2800" dirty="0" smtClean="0">
                <a:latin typeface="Bahnschrift Condensed" pitchFamily="34" charset="0"/>
              </a:rPr>
              <a:t>1. stupeň):</a:t>
            </a:r>
            <a:endParaRPr lang="cs-CZ" sz="2800" dirty="0">
              <a:latin typeface="Bahnschrift Condensed" pitchFamily="34" charset="0"/>
            </a:endParaRPr>
          </a:p>
          <a:p>
            <a:pPr>
              <a:buNone/>
            </a:pPr>
            <a:endParaRPr lang="cs-CZ" sz="2800" dirty="0">
              <a:latin typeface="Bahnschrift Condensed" pitchFamily="34" charset="0"/>
            </a:endParaRPr>
          </a:p>
          <a:p>
            <a:r>
              <a:rPr lang="cs-CZ" sz="2800" b="1" dirty="0">
                <a:solidFill>
                  <a:srgbClr val="FFFF00"/>
                </a:solidFill>
                <a:latin typeface="Bahnschrift Condensed" pitchFamily="34" charset="0"/>
              </a:rPr>
              <a:t>ž</a:t>
            </a:r>
            <a:r>
              <a:rPr lang="cs-CZ" sz="2800" b="1" dirty="0" smtClean="0">
                <a:solidFill>
                  <a:srgbClr val="FFFF00"/>
                </a:solidFill>
                <a:latin typeface="Bahnschrift Condensed" pitchFamily="34" charset="0"/>
              </a:rPr>
              <a:t>lutá</a:t>
            </a:r>
            <a:r>
              <a:rPr lang="cs-CZ" sz="2800" dirty="0">
                <a:latin typeface="Bahnschrift Condensed" pitchFamily="34" charset="0"/>
              </a:rPr>
              <a:t>, </a:t>
            </a:r>
            <a:r>
              <a:rPr lang="cs-CZ" sz="2800" b="1" dirty="0">
                <a:solidFill>
                  <a:srgbClr val="FF0000"/>
                </a:solidFill>
                <a:latin typeface="Bahnschrift Condensed" pitchFamily="34" charset="0"/>
              </a:rPr>
              <a:t>červená</a:t>
            </a:r>
            <a:r>
              <a:rPr lang="cs-CZ" sz="2800" dirty="0">
                <a:latin typeface="Bahnschrift Condensed" pitchFamily="34" charset="0"/>
              </a:rPr>
              <a:t>, </a:t>
            </a:r>
            <a:r>
              <a:rPr lang="cs-CZ" sz="2800" b="1" dirty="0">
                <a:solidFill>
                  <a:srgbClr val="00B0F0"/>
                </a:solidFill>
                <a:latin typeface="Bahnschrift Condensed" pitchFamily="34" charset="0"/>
              </a:rPr>
              <a:t>modrá</a:t>
            </a:r>
            <a:r>
              <a:rPr lang="cs-CZ" sz="2800" dirty="0">
                <a:latin typeface="Bahnschrift Condensed" pitchFamily="34" charset="0"/>
              </a:rPr>
              <a:t>, </a:t>
            </a:r>
            <a:r>
              <a:rPr lang="cs-CZ" sz="2800" b="1" dirty="0">
                <a:solidFill>
                  <a:srgbClr val="92D050"/>
                </a:solidFill>
                <a:latin typeface="Bahnschrift Condensed" pitchFamily="34" charset="0"/>
              </a:rPr>
              <a:t>zelená</a:t>
            </a:r>
            <a:r>
              <a:rPr lang="cs-CZ" sz="2800" dirty="0">
                <a:latin typeface="Bahnschrift Condensed" pitchFamily="34" charset="0"/>
              </a:rPr>
              <a:t>, </a:t>
            </a:r>
            <a:r>
              <a:rPr lang="cs-CZ" sz="2800" b="1" dirty="0">
                <a:solidFill>
                  <a:srgbClr val="7030A0"/>
                </a:solidFill>
                <a:latin typeface="Bahnschrift Condensed" pitchFamily="34" charset="0"/>
              </a:rPr>
              <a:t>fialová</a:t>
            </a:r>
            <a:r>
              <a:rPr lang="cs-CZ" sz="2800" dirty="0">
                <a:latin typeface="Bahnschrift Condensed" pitchFamily="34" charset="0"/>
              </a:rPr>
              <a:t>, </a:t>
            </a:r>
            <a:r>
              <a:rPr lang="cs-CZ" sz="2800" b="1" dirty="0">
                <a:solidFill>
                  <a:srgbClr val="FFC000"/>
                </a:solidFill>
                <a:latin typeface="Bahnschrift Condensed" pitchFamily="34" charset="0"/>
              </a:rPr>
              <a:t>oranžová</a:t>
            </a:r>
            <a:r>
              <a:rPr lang="cs-CZ" sz="2800" dirty="0">
                <a:latin typeface="Bahnschrift Condensed" pitchFamily="34" charset="0"/>
              </a:rPr>
              <a:t>, bílá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 descr="Obsah obrázku zeď, elektronika, vsedě, interiér&#10;&#10;Popis byl vytvořen automaticky">
            <a:extLst>
              <a:ext uri="{FF2B5EF4-FFF2-40B4-BE49-F238E27FC236}">
                <a16:creationId xmlns:a16="http://schemas.microsoft.com/office/drawing/2014/main" xmlns="" id="{6A25D188-304E-4606-912E-1A6BB68DF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763"/>
          <a:stretch>
            <a:fillRect/>
          </a:stretch>
        </p:blipFill>
        <p:spPr>
          <a:xfrm>
            <a:off x="1076871" y="4244664"/>
            <a:ext cx="1225572" cy="1189978"/>
          </a:xfrm>
          <a:prstGeom prst="rect">
            <a:avLst/>
          </a:prstGeom>
        </p:spPr>
      </p:pic>
      <p:pic>
        <p:nvPicPr>
          <p:cNvPr id="7" name="Obrázek 6" descr="Obsah obrázku exteriér, sníh&#10;&#10;Popis byl vytvořen automaticky">
            <a:extLst>
              <a:ext uri="{FF2B5EF4-FFF2-40B4-BE49-F238E27FC236}">
                <a16:creationId xmlns:a16="http://schemas.microsoft.com/office/drawing/2014/main" xmlns="" id="{ABE4C204-41C7-4738-B442-93119948E4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4201" y="4367212"/>
            <a:ext cx="976313" cy="97631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B0BD125E-13CA-4C8A-BB29-CC5EB2E40E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1395" y="4255337"/>
            <a:ext cx="1538680" cy="1152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7F3E9045-A33D-4A2A-8B0D-FD53C4B16E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0946" y="4407692"/>
            <a:ext cx="1071563" cy="107156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F306FBF7-7B62-4F6D-8AC3-24D03F5385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08717" y="4424945"/>
            <a:ext cx="985838" cy="98583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xmlns="" id="{0524A912-A5D9-418B-9F1D-47C806A362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2262" y="4388958"/>
            <a:ext cx="1233488" cy="928688"/>
          </a:xfrm>
          <a:prstGeom prst="rect">
            <a:avLst/>
          </a:prstGeom>
        </p:spPr>
      </p:pic>
      <p:sp>
        <p:nvSpPr>
          <p:cNvPr id="10" name="Slza 9"/>
          <p:cNvSpPr/>
          <p:nvPr/>
        </p:nvSpPr>
        <p:spPr>
          <a:xfrm rot="-3240000">
            <a:off x="9747850" y="4641012"/>
            <a:ext cx="612475" cy="483080"/>
          </a:xfrm>
          <a:prstGeom prst="teardrop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>
              <a:ln w="28575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587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750EFE1-08AB-4696-8A96-39CD251D07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80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Žákovský parlament</a:t>
            </a:r>
            <a:endParaRPr lang="cs-CZ" sz="8000" b="1" u="sng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04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750EFE1-08AB-4696-8A96-39CD251D07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80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Akce ŽP</a:t>
            </a:r>
            <a:endParaRPr lang="cs-CZ" sz="8000" b="1" u="sng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04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3922" y="1984074"/>
            <a:ext cx="4309020" cy="3243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Bahnschrift Condensed" pitchFamily="34" charset="0"/>
              </a:rPr>
              <a:t>Sbírka pro psí útulek Plzeň Valcha</a:t>
            </a:r>
            <a:br>
              <a:rPr lang="cs-CZ" dirty="0" smtClean="0">
                <a:latin typeface="Bahnschrift Condensed" pitchFamily="34" charset="0"/>
              </a:rPr>
            </a:br>
            <a:r>
              <a:rPr lang="cs-CZ" dirty="0" smtClean="0">
                <a:latin typeface="Bahnschrift Condensed" pitchFamily="34" charset="0"/>
              </a:rPr>
              <a:t>a jeho Návštěva </a:t>
            </a:r>
            <a:r>
              <a:rPr lang="cs-CZ" sz="4000" dirty="0" smtClean="0">
                <a:latin typeface="Bahnschrift Condensed" pitchFamily="34" charset="0"/>
              </a:rPr>
              <a:t>(4.10.2017)</a:t>
            </a:r>
            <a:endParaRPr lang="cs-CZ" sz="4000" dirty="0">
              <a:latin typeface="Bahnschrift Condensed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007" y="2026270"/>
            <a:ext cx="4582424" cy="3442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0052" y="3148642"/>
            <a:ext cx="4491107" cy="3377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dirty="0" smtClean="0">
                <a:latin typeface="Bahnschrift Condensed" pitchFamily="34" charset="0"/>
              </a:rPr>
              <a:t>Návštěva žp v pečovatelském domě </a:t>
            </a:r>
            <a:r>
              <a:rPr lang="cs-CZ" sz="4400" dirty="0" smtClean="0">
                <a:latin typeface="Bahnschrift Condensed" pitchFamily="34" charset="0"/>
              </a:rPr>
              <a:t>(20.9.2018)</a:t>
            </a:r>
            <a:r>
              <a:rPr lang="cs-CZ" b="1" dirty="0" smtClean="0"/>
              <a:t/>
            </a:r>
            <a:br>
              <a:rPr lang="cs-CZ" b="1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1222" y="1845363"/>
            <a:ext cx="10058400" cy="794320"/>
          </a:xfrm>
        </p:spPr>
        <p:txBody>
          <a:bodyPr>
            <a:noAutofit/>
          </a:bodyPr>
          <a:lstStyle/>
          <a:p>
            <a:r>
              <a:rPr lang="cs-CZ" sz="2800" dirty="0" smtClean="0">
                <a:latin typeface="Bahnschrift Condensed" pitchFamily="34" charset="0"/>
              </a:rPr>
              <a:t>žáci seniorům jako dárek přinesli kalendáře a další upomínkové předměty k 60. výročí otevření ZŠ Holýšov</a:t>
            </a:r>
            <a:endParaRPr lang="cs-CZ" sz="2800" dirty="0">
              <a:latin typeface="Bahnschrift Condense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946" y="2993310"/>
            <a:ext cx="5495027" cy="308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4469" y="3006109"/>
            <a:ext cx="5402565" cy="3037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8AD5989-59A8-4123-9C36-624F0B666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056" y="484632"/>
            <a:ext cx="10058400" cy="1609344"/>
          </a:xfrm>
        </p:spPr>
        <p:txBody>
          <a:bodyPr/>
          <a:lstStyle/>
          <a:p>
            <a:r>
              <a:rPr lang="cs-CZ" dirty="0">
                <a:latin typeface="Bahnschrift Condensed" pitchFamily="34" charset="0"/>
              </a:rPr>
              <a:t>Strašidelná </a:t>
            </a:r>
            <a:r>
              <a:rPr lang="cs-CZ" dirty="0" smtClean="0">
                <a:latin typeface="Bahnschrift Condensed" pitchFamily="34" charset="0"/>
              </a:rPr>
              <a:t>škola </a:t>
            </a:r>
            <a:r>
              <a:rPr lang="cs-CZ" sz="4000" dirty="0" smtClean="0">
                <a:latin typeface="Bahnschrift Condensed" pitchFamily="34" charset="0"/>
              </a:rPr>
              <a:t>(26.10.2018)</a:t>
            </a:r>
            <a:endParaRPr lang="cs-CZ" sz="4000" dirty="0">
              <a:latin typeface="Bahnschrift Condensed" pitchFamily="34" charset="0"/>
            </a:endParaRPr>
          </a:p>
        </p:txBody>
      </p:sp>
      <p:pic>
        <p:nvPicPr>
          <p:cNvPr id="5" name="Obrázek 4" descr="Obsah obrázku osoba, interiér, zeď, patro&#10;&#10;Popis byl vytvořen automaticky">
            <a:extLst>
              <a:ext uri="{FF2B5EF4-FFF2-40B4-BE49-F238E27FC236}">
                <a16:creationId xmlns:a16="http://schemas.microsoft.com/office/drawing/2014/main" xmlns="" id="{3FA0567F-B79E-4301-91D1-19088EE6E5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490787"/>
            <a:ext cx="7774732" cy="4367213"/>
          </a:xfrm>
          <a:prstGeom prst="rect">
            <a:avLst/>
          </a:prstGeom>
        </p:spPr>
      </p:pic>
      <p:pic>
        <p:nvPicPr>
          <p:cNvPr id="7" name="Obrázek 6" descr="Obsah obrázku zeď, interiér&#10;&#10;Popis byl vytvořen automaticky">
            <a:extLst>
              <a:ext uri="{FF2B5EF4-FFF2-40B4-BE49-F238E27FC236}">
                <a16:creationId xmlns:a16="http://schemas.microsoft.com/office/drawing/2014/main" xmlns="" id="{950CC920-2740-4DD9-A32D-F92377615C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56904" y="484632"/>
            <a:ext cx="3630295" cy="2722721"/>
          </a:xfrm>
          <a:prstGeom prst="rect">
            <a:avLst/>
          </a:prstGeom>
        </p:spPr>
      </p:pic>
      <p:pic>
        <p:nvPicPr>
          <p:cNvPr id="9" name="Obrázek 8" descr="Obsah obrázku osoba, zeď, interiér, stojící&#10;&#10;Popis byl vytvořen automaticky">
            <a:extLst>
              <a:ext uri="{FF2B5EF4-FFF2-40B4-BE49-F238E27FC236}">
                <a16:creationId xmlns:a16="http://schemas.microsoft.com/office/drawing/2014/main" xmlns="" id="{F3FF014F-D657-42D7-A811-5EA360B1F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34349" y="3751612"/>
            <a:ext cx="3495675" cy="262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154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řevo">
  <a:themeElements>
    <a:clrScheme name="Dřev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Dřevo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řev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163</Words>
  <Application>Microsoft Office PowerPoint</Application>
  <PresentationFormat>Vlastní</PresentationFormat>
  <Paragraphs>48</Paragraphs>
  <Slides>18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19" baseType="lpstr">
      <vt:lpstr>Dřevo</vt:lpstr>
      <vt:lpstr>ZŠ Holýšov</vt:lpstr>
      <vt:lpstr>Snímek 2</vt:lpstr>
      <vt:lpstr>ŠKOLNÍ ZAHRADA</vt:lpstr>
      <vt:lpstr>Družina</vt:lpstr>
      <vt:lpstr>Žákovský parlament</vt:lpstr>
      <vt:lpstr>Akce ŽP</vt:lpstr>
      <vt:lpstr>Sbírka pro psí útulek Plzeň Valcha a jeho Návštěva (4.10.2017)</vt:lpstr>
      <vt:lpstr> Návštěva žp v pečovatelském domě (20.9.2018) </vt:lpstr>
      <vt:lpstr>Strašidelná škola (26.10.2018)</vt:lpstr>
      <vt:lpstr>Strašidelná noc ve škole (26.10.2018)</vt:lpstr>
      <vt:lpstr>Soutěž o nejzajímavěji vyzdobenou dýni  (31.10.2018) </vt:lpstr>
      <vt:lpstr>Mikuláš, Čert a Anděl (5.12.2018)</vt:lpstr>
      <vt:lpstr>pyžamový den (15.3.2019)</vt:lpstr>
      <vt:lpstr>světový den downova syndromu (21.3.2019)</vt:lpstr>
      <vt:lpstr>den naruby (1.4.2019)</vt:lpstr>
      <vt:lpstr>další Akce</vt:lpstr>
      <vt:lpstr>Sběry</vt:lpstr>
      <vt:lpstr>Snímek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ZŠ Holýšov</dc:title>
  <dc:creator>František Kácha</dc:creator>
  <cp:lastModifiedBy>Tereza</cp:lastModifiedBy>
  <cp:revision>11</cp:revision>
  <dcterms:created xsi:type="dcterms:W3CDTF">2019-04-19T07:18:29Z</dcterms:created>
  <dcterms:modified xsi:type="dcterms:W3CDTF">2019-05-01T19:59:07Z</dcterms:modified>
</cp:coreProperties>
</file>